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Default Extension="gif" ContentType="image/gif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6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2172D18-3C2E-42DB-9A7F-BB97AF5F0756}" type="doc">
      <dgm:prSet loTypeId="urn:microsoft.com/office/officeart/2005/8/layout/orgChart1" loCatId="hierarchy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EB160ED-BEA5-438D-8AE7-C5E5452458DB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Demand</a:t>
          </a:r>
          <a:endParaRPr lang="en-US" dirty="0"/>
        </a:p>
      </dgm:t>
    </dgm:pt>
    <dgm:pt modelId="{4919B4E6-173B-4F6E-AC5E-1C38F95BF0C4}" type="parTrans" cxnId="{9903B419-E026-4C45-A890-42CB104693C3}">
      <dgm:prSet/>
      <dgm:spPr/>
      <dgm:t>
        <a:bodyPr/>
        <a:lstStyle/>
        <a:p>
          <a:endParaRPr lang="en-US"/>
        </a:p>
      </dgm:t>
    </dgm:pt>
    <dgm:pt modelId="{2822AE20-BB12-4F30-9014-B55A8926AD95}" type="sibTrans" cxnId="{9903B419-E026-4C45-A890-42CB104693C3}">
      <dgm:prSet/>
      <dgm:spPr/>
      <dgm:t>
        <a:bodyPr/>
        <a:lstStyle/>
        <a:p>
          <a:endParaRPr lang="en-US"/>
        </a:p>
      </dgm:t>
    </dgm:pt>
    <dgm:pt modelId="{07C66F6C-EC78-4FF7-A53B-ED2F1A153F19}">
      <dgm:prSet phldrT="[Text]"/>
      <dgm:spPr/>
      <dgm:t>
        <a:bodyPr/>
        <a:lstStyle/>
        <a:p>
          <a:r>
            <a:rPr lang="en-US" dirty="0" smtClean="0"/>
            <a:t>Willing</a:t>
          </a:r>
          <a:endParaRPr lang="en-US" dirty="0"/>
        </a:p>
      </dgm:t>
    </dgm:pt>
    <dgm:pt modelId="{7B46B827-F1D6-41DD-99ED-8223CF1F9399}" type="parTrans" cxnId="{EC76D5D5-C393-4FC0-B700-E1109CCA1346}">
      <dgm:prSet/>
      <dgm:spPr/>
      <dgm:t>
        <a:bodyPr/>
        <a:lstStyle/>
        <a:p>
          <a:endParaRPr lang="en-US"/>
        </a:p>
      </dgm:t>
    </dgm:pt>
    <dgm:pt modelId="{6F117278-8C55-4025-8AB7-84F1BE6721E3}" type="sibTrans" cxnId="{EC76D5D5-C393-4FC0-B700-E1109CCA1346}">
      <dgm:prSet/>
      <dgm:spPr/>
      <dgm:t>
        <a:bodyPr/>
        <a:lstStyle/>
        <a:p>
          <a:endParaRPr lang="en-US"/>
        </a:p>
      </dgm:t>
    </dgm:pt>
    <dgm:pt modelId="{EB203A4B-E6D4-4B80-81AF-3F4B298BB590}">
      <dgm:prSet phldrT="[Text]"/>
      <dgm:spPr/>
      <dgm:t>
        <a:bodyPr/>
        <a:lstStyle/>
        <a:p>
          <a:r>
            <a:rPr lang="en-US" dirty="0" smtClean="0"/>
            <a:t>Able</a:t>
          </a:r>
          <a:endParaRPr lang="en-US" dirty="0"/>
        </a:p>
      </dgm:t>
    </dgm:pt>
    <dgm:pt modelId="{C1B4F8E0-EADF-4B97-9392-4E945829DADC}" type="parTrans" cxnId="{7A278580-72D9-49B9-B05E-71289E05B414}">
      <dgm:prSet/>
      <dgm:spPr/>
      <dgm:t>
        <a:bodyPr/>
        <a:lstStyle/>
        <a:p>
          <a:endParaRPr lang="en-US"/>
        </a:p>
      </dgm:t>
    </dgm:pt>
    <dgm:pt modelId="{D9D1CE6F-5077-4635-850E-E1BB3BAA83FB}" type="sibTrans" cxnId="{7A278580-72D9-49B9-B05E-71289E05B414}">
      <dgm:prSet/>
      <dgm:spPr/>
      <dgm:t>
        <a:bodyPr/>
        <a:lstStyle/>
        <a:p>
          <a:endParaRPr lang="en-US"/>
        </a:p>
      </dgm:t>
    </dgm:pt>
    <dgm:pt modelId="{992FC0A0-5B7B-476C-8073-3369D1DD1084}">
      <dgm:prSet phldrT="[Text]"/>
      <dgm:spPr/>
      <dgm:t>
        <a:bodyPr/>
        <a:lstStyle/>
        <a:p>
          <a:r>
            <a:rPr lang="en-US" dirty="0" smtClean="0"/>
            <a:t>Time</a:t>
          </a:r>
          <a:endParaRPr lang="en-US" dirty="0"/>
        </a:p>
      </dgm:t>
    </dgm:pt>
    <dgm:pt modelId="{552D1CD7-08E4-40C6-8FE7-3481E8D63459}" type="parTrans" cxnId="{3A1E0594-4D97-4A10-8771-D2081766590D}">
      <dgm:prSet/>
      <dgm:spPr/>
      <dgm:t>
        <a:bodyPr/>
        <a:lstStyle/>
        <a:p>
          <a:endParaRPr lang="en-US"/>
        </a:p>
      </dgm:t>
    </dgm:pt>
    <dgm:pt modelId="{0E3F593A-5DDC-4290-B4FD-3CC382940B48}" type="sibTrans" cxnId="{3A1E0594-4D97-4A10-8771-D2081766590D}">
      <dgm:prSet/>
      <dgm:spPr/>
      <dgm:t>
        <a:bodyPr/>
        <a:lstStyle/>
        <a:p>
          <a:endParaRPr lang="en-US"/>
        </a:p>
      </dgm:t>
    </dgm:pt>
    <dgm:pt modelId="{C4AFCE29-F4A6-497E-9C76-29C886E00611}" type="pres">
      <dgm:prSet presAssocID="{D2172D18-3C2E-42DB-9A7F-BB97AF5F075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4327A2B0-4A59-4474-952E-AE46AD281AFF}" type="pres">
      <dgm:prSet presAssocID="{4EB160ED-BEA5-438D-8AE7-C5E5452458DB}" presName="hierRoot1" presStyleCnt="0">
        <dgm:presLayoutVars>
          <dgm:hierBranch val="init"/>
        </dgm:presLayoutVars>
      </dgm:prSet>
      <dgm:spPr/>
    </dgm:pt>
    <dgm:pt modelId="{23D14432-92A9-4E69-ADD8-4C24A43D1612}" type="pres">
      <dgm:prSet presAssocID="{4EB160ED-BEA5-438D-8AE7-C5E5452458DB}" presName="rootComposite1" presStyleCnt="0"/>
      <dgm:spPr/>
    </dgm:pt>
    <dgm:pt modelId="{356E266E-DBC8-4C26-86B0-5F963CD6E718}" type="pres">
      <dgm:prSet presAssocID="{4EB160ED-BEA5-438D-8AE7-C5E5452458DB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CEB8E3A-B5E9-4C98-8AF2-7292DB8C3874}" type="pres">
      <dgm:prSet presAssocID="{4EB160ED-BEA5-438D-8AE7-C5E5452458DB}" presName="rootConnector1" presStyleLbl="node1" presStyleIdx="0" presStyleCnt="0"/>
      <dgm:spPr/>
      <dgm:t>
        <a:bodyPr/>
        <a:lstStyle/>
        <a:p>
          <a:endParaRPr lang="en-US"/>
        </a:p>
      </dgm:t>
    </dgm:pt>
    <dgm:pt modelId="{B35B04EA-B773-4234-AE10-A5306351EC5F}" type="pres">
      <dgm:prSet presAssocID="{4EB160ED-BEA5-438D-8AE7-C5E5452458DB}" presName="hierChild2" presStyleCnt="0"/>
      <dgm:spPr/>
    </dgm:pt>
    <dgm:pt modelId="{366B9469-D6E3-4AD0-9B89-C3C302793E33}" type="pres">
      <dgm:prSet presAssocID="{7B46B827-F1D6-41DD-99ED-8223CF1F9399}" presName="Name37" presStyleLbl="parChTrans1D2" presStyleIdx="0" presStyleCnt="3"/>
      <dgm:spPr/>
      <dgm:t>
        <a:bodyPr/>
        <a:lstStyle/>
        <a:p>
          <a:endParaRPr lang="en-US"/>
        </a:p>
      </dgm:t>
    </dgm:pt>
    <dgm:pt modelId="{9BF44C19-A8EF-46E8-B385-F077725D282B}" type="pres">
      <dgm:prSet presAssocID="{07C66F6C-EC78-4FF7-A53B-ED2F1A153F19}" presName="hierRoot2" presStyleCnt="0">
        <dgm:presLayoutVars>
          <dgm:hierBranch val="init"/>
        </dgm:presLayoutVars>
      </dgm:prSet>
      <dgm:spPr/>
    </dgm:pt>
    <dgm:pt modelId="{72E08698-B493-460F-B2A1-5783B0A4D08B}" type="pres">
      <dgm:prSet presAssocID="{07C66F6C-EC78-4FF7-A53B-ED2F1A153F19}" presName="rootComposite" presStyleCnt="0"/>
      <dgm:spPr/>
    </dgm:pt>
    <dgm:pt modelId="{280C4DE5-5958-4554-8F81-99AF5DA58C3F}" type="pres">
      <dgm:prSet presAssocID="{07C66F6C-EC78-4FF7-A53B-ED2F1A153F19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962173B-47B0-4CB4-8DB0-D2302E5EFFD6}" type="pres">
      <dgm:prSet presAssocID="{07C66F6C-EC78-4FF7-A53B-ED2F1A153F19}" presName="rootConnector" presStyleLbl="node2" presStyleIdx="0" presStyleCnt="3"/>
      <dgm:spPr/>
      <dgm:t>
        <a:bodyPr/>
        <a:lstStyle/>
        <a:p>
          <a:endParaRPr lang="en-US"/>
        </a:p>
      </dgm:t>
    </dgm:pt>
    <dgm:pt modelId="{D922E4DF-9BB5-46EE-AA7C-2ABA3830491F}" type="pres">
      <dgm:prSet presAssocID="{07C66F6C-EC78-4FF7-A53B-ED2F1A153F19}" presName="hierChild4" presStyleCnt="0"/>
      <dgm:spPr/>
    </dgm:pt>
    <dgm:pt modelId="{9BD35BB0-3D52-49A7-A29C-0B4216F39139}" type="pres">
      <dgm:prSet presAssocID="{07C66F6C-EC78-4FF7-A53B-ED2F1A153F19}" presName="hierChild5" presStyleCnt="0"/>
      <dgm:spPr/>
    </dgm:pt>
    <dgm:pt modelId="{245C6DBA-CAE8-4F0D-83B8-B0CFD6DCFBF2}" type="pres">
      <dgm:prSet presAssocID="{C1B4F8E0-EADF-4B97-9392-4E945829DADC}" presName="Name37" presStyleLbl="parChTrans1D2" presStyleIdx="1" presStyleCnt="3"/>
      <dgm:spPr/>
      <dgm:t>
        <a:bodyPr/>
        <a:lstStyle/>
        <a:p>
          <a:endParaRPr lang="en-US"/>
        </a:p>
      </dgm:t>
    </dgm:pt>
    <dgm:pt modelId="{1E5D6964-87F7-4BED-85F9-E235496BAFE0}" type="pres">
      <dgm:prSet presAssocID="{EB203A4B-E6D4-4B80-81AF-3F4B298BB590}" presName="hierRoot2" presStyleCnt="0">
        <dgm:presLayoutVars>
          <dgm:hierBranch val="init"/>
        </dgm:presLayoutVars>
      </dgm:prSet>
      <dgm:spPr/>
    </dgm:pt>
    <dgm:pt modelId="{68ED0447-14CA-4586-836C-2449A30ED5F0}" type="pres">
      <dgm:prSet presAssocID="{EB203A4B-E6D4-4B80-81AF-3F4B298BB590}" presName="rootComposite" presStyleCnt="0"/>
      <dgm:spPr/>
    </dgm:pt>
    <dgm:pt modelId="{F9F2966C-89CD-4ACC-B4FF-021EF2537138}" type="pres">
      <dgm:prSet presAssocID="{EB203A4B-E6D4-4B80-81AF-3F4B298BB590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ED54377-236A-42A8-A52D-9F3379EC51A7}" type="pres">
      <dgm:prSet presAssocID="{EB203A4B-E6D4-4B80-81AF-3F4B298BB590}" presName="rootConnector" presStyleLbl="node2" presStyleIdx="1" presStyleCnt="3"/>
      <dgm:spPr/>
      <dgm:t>
        <a:bodyPr/>
        <a:lstStyle/>
        <a:p>
          <a:endParaRPr lang="en-US"/>
        </a:p>
      </dgm:t>
    </dgm:pt>
    <dgm:pt modelId="{3B10DBD1-0AF1-4CAD-A5AB-0F712215DDA6}" type="pres">
      <dgm:prSet presAssocID="{EB203A4B-E6D4-4B80-81AF-3F4B298BB590}" presName="hierChild4" presStyleCnt="0"/>
      <dgm:spPr/>
    </dgm:pt>
    <dgm:pt modelId="{C21B9BD4-D663-4A38-BF29-975791CC5219}" type="pres">
      <dgm:prSet presAssocID="{EB203A4B-E6D4-4B80-81AF-3F4B298BB590}" presName="hierChild5" presStyleCnt="0"/>
      <dgm:spPr/>
    </dgm:pt>
    <dgm:pt modelId="{9C13CD8A-597D-43B1-AE46-E0E1CC6034E1}" type="pres">
      <dgm:prSet presAssocID="{552D1CD7-08E4-40C6-8FE7-3481E8D63459}" presName="Name37" presStyleLbl="parChTrans1D2" presStyleIdx="2" presStyleCnt="3"/>
      <dgm:spPr/>
      <dgm:t>
        <a:bodyPr/>
        <a:lstStyle/>
        <a:p>
          <a:endParaRPr lang="en-US"/>
        </a:p>
      </dgm:t>
    </dgm:pt>
    <dgm:pt modelId="{57847275-E0F4-4E35-A00D-CAF01F25B508}" type="pres">
      <dgm:prSet presAssocID="{992FC0A0-5B7B-476C-8073-3369D1DD1084}" presName="hierRoot2" presStyleCnt="0">
        <dgm:presLayoutVars>
          <dgm:hierBranch val="init"/>
        </dgm:presLayoutVars>
      </dgm:prSet>
      <dgm:spPr/>
    </dgm:pt>
    <dgm:pt modelId="{CCC44F08-D8A4-4759-8CE5-E5302EE1FA0A}" type="pres">
      <dgm:prSet presAssocID="{992FC0A0-5B7B-476C-8073-3369D1DD1084}" presName="rootComposite" presStyleCnt="0"/>
      <dgm:spPr/>
    </dgm:pt>
    <dgm:pt modelId="{E55A1C17-B7AF-4DDA-A05E-CA8E32D020A2}" type="pres">
      <dgm:prSet presAssocID="{992FC0A0-5B7B-476C-8073-3369D1DD1084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311105A-F808-481B-B47C-D4FDA8094507}" type="pres">
      <dgm:prSet presAssocID="{992FC0A0-5B7B-476C-8073-3369D1DD1084}" presName="rootConnector" presStyleLbl="node2" presStyleIdx="2" presStyleCnt="3"/>
      <dgm:spPr/>
      <dgm:t>
        <a:bodyPr/>
        <a:lstStyle/>
        <a:p>
          <a:endParaRPr lang="en-US"/>
        </a:p>
      </dgm:t>
    </dgm:pt>
    <dgm:pt modelId="{493ACA05-B68E-41E4-978F-BF28365C0F2D}" type="pres">
      <dgm:prSet presAssocID="{992FC0A0-5B7B-476C-8073-3369D1DD1084}" presName="hierChild4" presStyleCnt="0"/>
      <dgm:spPr/>
    </dgm:pt>
    <dgm:pt modelId="{134A9FD3-FB9E-4941-81ED-26A95D646E6A}" type="pres">
      <dgm:prSet presAssocID="{992FC0A0-5B7B-476C-8073-3369D1DD1084}" presName="hierChild5" presStyleCnt="0"/>
      <dgm:spPr/>
    </dgm:pt>
    <dgm:pt modelId="{C8BFBCE2-F2B6-412A-9736-593FCF8CB835}" type="pres">
      <dgm:prSet presAssocID="{4EB160ED-BEA5-438D-8AE7-C5E5452458DB}" presName="hierChild3" presStyleCnt="0"/>
      <dgm:spPr/>
    </dgm:pt>
  </dgm:ptLst>
  <dgm:cxnLst>
    <dgm:cxn modelId="{3A1E0594-4D97-4A10-8771-D2081766590D}" srcId="{4EB160ED-BEA5-438D-8AE7-C5E5452458DB}" destId="{992FC0A0-5B7B-476C-8073-3369D1DD1084}" srcOrd="2" destOrd="0" parTransId="{552D1CD7-08E4-40C6-8FE7-3481E8D63459}" sibTransId="{0E3F593A-5DDC-4290-B4FD-3CC382940B48}"/>
    <dgm:cxn modelId="{7A278580-72D9-49B9-B05E-71289E05B414}" srcId="{4EB160ED-BEA5-438D-8AE7-C5E5452458DB}" destId="{EB203A4B-E6D4-4B80-81AF-3F4B298BB590}" srcOrd="1" destOrd="0" parTransId="{C1B4F8E0-EADF-4B97-9392-4E945829DADC}" sibTransId="{D9D1CE6F-5077-4635-850E-E1BB3BAA83FB}"/>
    <dgm:cxn modelId="{754D3FFB-0DF0-4C4F-9F6B-2381E1DCA2EA}" type="presOf" srcId="{992FC0A0-5B7B-476C-8073-3369D1DD1084}" destId="{E55A1C17-B7AF-4DDA-A05E-CA8E32D020A2}" srcOrd="0" destOrd="0" presId="urn:microsoft.com/office/officeart/2005/8/layout/orgChart1"/>
    <dgm:cxn modelId="{12AE26AA-A4C3-4064-B405-2494B3FB658E}" type="presOf" srcId="{D2172D18-3C2E-42DB-9A7F-BB97AF5F0756}" destId="{C4AFCE29-F4A6-497E-9C76-29C886E00611}" srcOrd="0" destOrd="0" presId="urn:microsoft.com/office/officeart/2005/8/layout/orgChart1"/>
    <dgm:cxn modelId="{4D9F0B2F-8AEA-4615-9532-8EEDFE224E75}" type="presOf" srcId="{552D1CD7-08E4-40C6-8FE7-3481E8D63459}" destId="{9C13CD8A-597D-43B1-AE46-E0E1CC6034E1}" srcOrd="0" destOrd="0" presId="urn:microsoft.com/office/officeart/2005/8/layout/orgChart1"/>
    <dgm:cxn modelId="{1B7C487C-DDBD-4F68-AC11-DCB9F79E309B}" type="presOf" srcId="{992FC0A0-5B7B-476C-8073-3369D1DD1084}" destId="{1311105A-F808-481B-B47C-D4FDA8094507}" srcOrd="1" destOrd="0" presId="urn:microsoft.com/office/officeart/2005/8/layout/orgChart1"/>
    <dgm:cxn modelId="{B655A5F0-E5C0-4956-BAA2-A72B4F435299}" type="presOf" srcId="{07C66F6C-EC78-4FF7-A53B-ED2F1A153F19}" destId="{B962173B-47B0-4CB4-8DB0-D2302E5EFFD6}" srcOrd="1" destOrd="0" presId="urn:microsoft.com/office/officeart/2005/8/layout/orgChart1"/>
    <dgm:cxn modelId="{CD14D234-89A8-4588-9A53-A5DDF3C9F48B}" type="presOf" srcId="{4EB160ED-BEA5-438D-8AE7-C5E5452458DB}" destId="{ECEB8E3A-B5E9-4C98-8AF2-7292DB8C3874}" srcOrd="1" destOrd="0" presId="urn:microsoft.com/office/officeart/2005/8/layout/orgChart1"/>
    <dgm:cxn modelId="{137C82C4-D68C-4A70-BA96-384F8B4AB489}" type="presOf" srcId="{7B46B827-F1D6-41DD-99ED-8223CF1F9399}" destId="{366B9469-D6E3-4AD0-9B89-C3C302793E33}" srcOrd="0" destOrd="0" presId="urn:microsoft.com/office/officeart/2005/8/layout/orgChart1"/>
    <dgm:cxn modelId="{ED724CF2-66C3-4CC8-AE67-4A8330F1A5E4}" type="presOf" srcId="{4EB160ED-BEA5-438D-8AE7-C5E5452458DB}" destId="{356E266E-DBC8-4C26-86B0-5F963CD6E718}" srcOrd="0" destOrd="0" presId="urn:microsoft.com/office/officeart/2005/8/layout/orgChart1"/>
    <dgm:cxn modelId="{74782645-4CCE-46BC-970D-27FC100347ED}" type="presOf" srcId="{EB203A4B-E6D4-4B80-81AF-3F4B298BB590}" destId="{7ED54377-236A-42A8-A52D-9F3379EC51A7}" srcOrd="1" destOrd="0" presId="urn:microsoft.com/office/officeart/2005/8/layout/orgChart1"/>
    <dgm:cxn modelId="{9903B419-E026-4C45-A890-42CB104693C3}" srcId="{D2172D18-3C2E-42DB-9A7F-BB97AF5F0756}" destId="{4EB160ED-BEA5-438D-8AE7-C5E5452458DB}" srcOrd="0" destOrd="0" parTransId="{4919B4E6-173B-4F6E-AC5E-1C38F95BF0C4}" sibTransId="{2822AE20-BB12-4F30-9014-B55A8926AD95}"/>
    <dgm:cxn modelId="{4D509756-9374-4D68-AB93-F584F0567A6E}" type="presOf" srcId="{C1B4F8E0-EADF-4B97-9392-4E945829DADC}" destId="{245C6DBA-CAE8-4F0D-83B8-B0CFD6DCFBF2}" srcOrd="0" destOrd="0" presId="urn:microsoft.com/office/officeart/2005/8/layout/orgChart1"/>
    <dgm:cxn modelId="{B380AD80-3AF4-4DCD-8312-6FE1890AE63A}" type="presOf" srcId="{EB203A4B-E6D4-4B80-81AF-3F4B298BB590}" destId="{F9F2966C-89CD-4ACC-B4FF-021EF2537138}" srcOrd="0" destOrd="0" presId="urn:microsoft.com/office/officeart/2005/8/layout/orgChart1"/>
    <dgm:cxn modelId="{EC76D5D5-C393-4FC0-B700-E1109CCA1346}" srcId="{4EB160ED-BEA5-438D-8AE7-C5E5452458DB}" destId="{07C66F6C-EC78-4FF7-A53B-ED2F1A153F19}" srcOrd="0" destOrd="0" parTransId="{7B46B827-F1D6-41DD-99ED-8223CF1F9399}" sibTransId="{6F117278-8C55-4025-8AB7-84F1BE6721E3}"/>
    <dgm:cxn modelId="{062CB1F0-467A-419F-A15D-0B0C426FA1AA}" type="presOf" srcId="{07C66F6C-EC78-4FF7-A53B-ED2F1A153F19}" destId="{280C4DE5-5958-4554-8F81-99AF5DA58C3F}" srcOrd="0" destOrd="0" presId="urn:microsoft.com/office/officeart/2005/8/layout/orgChart1"/>
    <dgm:cxn modelId="{D78D4398-A0E5-49C2-8970-1890AE864F6E}" type="presParOf" srcId="{C4AFCE29-F4A6-497E-9C76-29C886E00611}" destId="{4327A2B0-4A59-4474-952E-AE46AD281AFF}" srcOrd="0" destOrd="0" presId="urn:microsoft.com/office/officeart/2005/8/layout/orgChart1"/>
    <dgm:cxn modelId="{726A54A1-9879-43F3-81DE-B8053FFFF272}" type="presParOf" srcId="{4327A2B0-4A59-4474-952E-AE46AD281AFF}" destId="{23D14432-92A9-4E69-ADD8-4C24A43D1612}" srcOrd="0" destOrd="0" presId="urn:microsoft.com/office/officeart/2005/8/layout/orgChart1"/>
    <dgm:cxn modelId="{512A600C-BF9F-4201-809C-C950253668B4}" type="presParOf" srcId="{23D14432-92A9-4E69-ADD8-4C24A43D1612}" destId="{356E266E-DBC8-4C26-86B0-5F963CD6E718}" srcOrd="0" destOrd="0" presId="urn:microsoft.com/office/officeart/2005/8/layout/orgChart1"/>
    <dgm:cxn modelId="{5A302289-9E3B-4832-B5D8-9F8933DA1666}" type="presParOf" srcId="{23D14432-92A9-4E69-ADD8-4C24A43D1612}" destId="{ECEB8E3A-B5E9-4C98-8AF2-7292DB8C3874}" srcOrd="1" destOrd="0" presId="urn:microsoft.com/office/officeart/2005/8/layout/orgChart1"/>
    <dgm:cxn modelId="{F37BAA9C-24BA-401E-B47D-726114EAC116}" type="presParOf" srcId="{4327A2B0-4A59-4474-952E-AE46AD281AFF}" destId="{B35B04EA-B773-4234-AE10-A5306351EC5F}" srcOrd="1" destOrd="0" presId="urn:microsoft.com/office/officeart/2005/8/layout/orgChart1"/>
    <dgm:cxn modelId="{29145027-4595-4CA4-BC01-2D04AD622322}" type="presParOf" srcId="{B35B04EA-B773-4234-AE10-A5306351EC5F}" destId="{366B9469-D6E3-4AD0-9B89-C3C302793E33}" srcOrd="0" destOrd="0" presId="urn:microsoft.com/office/officeart/2005/8/layout/orgChart1"/>
    <dgm:cxn modelId="{A5F32D22-AA52-4F0E-8944-9CC5BFFA0FC0}" type="presParOf" srcId="{B35B04EA-B773-4234-AE10-A5306351EC5F}" destId="{9BF44C19-A8EF-46E8-B385-F077725D282B}" srcOrd="1" destOrd="0" presId="urn:microsoft.com/office/officeart/2005/8/layout/orgChart1"/>
    <dgm:cxn modelId="{29BC1ED3-EA1B-4A65-9CF5-8C5958439C15}" type="presParOf" srcId="{9BF44C19-A8EF-46E8-B385-F077725D282B}" destId="{72E08698-B493-460F-B2A1-5783B0A4D08B}" srcOrd="0" destOrd="0" presId="urn:microsoft.com/office/officeart/2005/8/layout/orgChart1"/>
    <dgm:cxn modelId="{44FC291E-9404-49E2-852F-831E9F8306CC}" type="presParOf" srcId="{72E08698-B493-460F-B2A1-5783B0A4D08B}" destId="{280C4DE5-5958-4554-8F81-99AF5DA58C3F}" srcOrd="0" destOrd="0" presId="urn:microsoft.com/office/officeart/2005/8/layout/orgChart1"/>
    <dgm:cxn modelId="{05E9CA00-01EB-4A9F-BEF8-4A86A50F95A1}" type="presParOf" srcId="{72E08698-B493-460F-B2A1-5783B0A4D08B}" destId="{B962173B-47B0-4CB4-8DB0-D2302E5EFFD6}" srcOrd="1" destOrd="0" presId="urn:microsoft.com/office/officeart/2005/8/layout/orgChart1"/>
    <dgm:cxn modelId="{65880B90-05A7-44E8-83CD-2D2C6EF744FE}" type="presParOf" srcId="{9BF44C19-A8EF-46E8-B385-F077725D282B}" destId="{D922E4DF-9BB5-46EE-AA7C-2ABA3830491F}" srcOrd="1" destOrd="0" presId="urn:microsoft.com/office/officeart/2005/8/layout/orgChart1"/>
    <dgm:cxn modelId="{BC5B47A0-E228-472C-AE5D-C3AD0DFE0725}" type="presParOf" srcId="{9BF44C19-A8EF-46E8-B385-F077725D282B}" destId="{9BD35BB0-3D52-49A7-A29C-0B4216F39139}" srcOrd="2" destOrd="0" presId="urn:microsoft.com/office/officeart/2005/8/layout/orgChart1"/>
    <dgm:cxn modelId="{F7899139-57A8-46A2-87AE-AC110ACAE87B}" type="presParOf" srcId="{B35B04EA-B773-4234-AE10-A5306351EC5F}" destId="{245C6DBA-CAE8-4F0D-83B8-B0CFD6DCFBF2}" srcOrd="2" destOrd="0" presId="urn:microsoft.com/office/officeart/2005/8/layout/orgChart1"/>
    <dgm:cxn modelId="{1BB93117-BB51-4086-808A-FD3A80899924}" type="presParOf" srcId="{B35B04EA-B773-4234-AE10-A5306351EC5F}" destId="{1E5D6964-87F7-4BED-85F9-E235496BAFE0}" srcOrd="3" destOrd="0" presId="urn:microsoft.com/office/officeart/2005/8/layout/orgChart1"/>
    <dgm:cxn modelId="{203D5E3B-80C2-4084-B011-29BF2AA120B7}" type="presParOf" srcId="{1E5D6964-87F7-4BED-85F9-E235496BAFE0}" destId="{68ED0447-14CA-4586-836C-2449A30ED5F0}" srcOrd="0" destOrd="0" presId="urn:microsoft.com/office/officeart/2005/8/layout/orgChart1"/>
    <dgm:cxn modelId="{990EC60F-1510-4FAE-BBF8-9DEC339503D1}" type="presParOf" srcId="{68ED0447-14CA-4586-836C-2449A30ED5F0}" destId="{F9F2966C-89CD-4ACC-B4FF-021EF2537138}" srcOrd="0" destOrd="0" presId="urn:microsoft.com/office/officeart/2005/8/layout/orgChart1"/>
    <dgm:cxn modelId="{01EAA37E-2B91-4818-AEBE-65CDD3482942}" type="presParOf" srcId="{68ED0447-14CA-4586-836C-2449A30ED5F0}" destId="{7ED54377-236A-42A8-A52D-9F3379EC51A7}" srcOrd="1" destOrd="0" presId="urn:microsoft.com/office/officeart/2005/8/layout/orgChart1"/>
    <dgm:cxn modelId="{0D2427C9-6738-4233-BA45-653A1785C7BB}" type="presParOf" srcId="{1E5D6964-87F7-4BED-85F9-E235496BAFE0}" destId="{3B10DBD1-0AF1-4CAD-A5AB-0F712215DDA6}" srcOrd="1" destOrd="0" presId="urn:microsoft.com/office/officeart/2005/8/layout/orgChart1"/>
    <dgm:cxn modelId="{9DA7BC18-1C63-4BC4-A931-C4CF46E7FA4E}" type="presParOf" srcId="{1E5D6964-87F7-4BED-85F9-E235496BAFE0}" destId="{C21B9BD4-D663-4A38-BF29-975791CC5219}" srcOrd="2" destOrd="0" presId="urn:microsoft.com/office/officeart/2005/8/layout/orgChart1"/>
    <dgm:cxn modelId="{DAEFBA76-467B-42A3-96F3-F9D6E88AE00D}" type="presParOf" srcId="{B35B04EA-B773-4234-AE10-A5306351EC5F}" destId="{9C13CD8A-597D-43B1-AE46-E0E1CC6034E1}" srcOrd="4" destOrd="0" presId="urn:microsoft.com/office/officeart/2005/8/layout/orgChart1"/>
    <dgm:cxn modelId="{98B65535-F9F2-46F0-8CE0-FADAAA1F0EF1}" type="presParOf" srcId="{B35B04EA-B773-4234-AE10-A5306351EC5F}" destId="{57847275-E0F4-4E35-A00D-CAF01F25B508}" srcOrd="5" destOrd="0" presId="urn:microsoft.com/office/officeart/2005/8/layout/orgChart1"/>
    <dgm:cxn modelId="{EBE2D8C9-84BD-4C16-81BF-6BC1DD484422}" type="presParOf" srcId="{57847275-E0F4-4E35-A00D-CAF01F25B508}" destId="{CCC44F08-D8A4-4759-8CE5-E5302EE1FA0A}" srcOrd="0" destOrd="0" presId="urn:microsoft.com/office/officeart/2005/8/layout/orgChart1"/>
    <dgm:cxn modelId="{CF9D1C32-BCC9-44CD-B1D0-8050AA539321}" type="presParOf" srcId="{CCC44F08-D8A4-4759-8CE5-E5302EE1FA0A}" destId="{E55A1C17-B7AF-4DDA-A05E-CA8E32D020A2}" srcOrd="0" destOrd="0" presId="urn:microsoft.com/office/officeart/2005/8/layout/orgChart1"/>
    <dgm:cxn modelId="{D36AD947-44CF-4165-B825-C3AFCB8B0DB2}" type="presParOf" srcId="{CCC44F08-D8A4-4759-8CE5-E5302EE1FA0A}" destId="{1311105A-F808-481B-B47C-D4FDA8094507}" srcOrd="1" destOrd="0" presId="urn:microsoft.com/office/officeart/2005/8/layout/orgChart1"/>
    <dgm:cxn modelId="{23C1A31E-EE25-4C77-B3B6-AD4A4AE08E75}" type="presParOf" srcId="{57847275-E0F4-4E35-A00D-CAF01F25B508}" destId="{493ACA05-B68E-41E4-978F-BF28365C0F2D}" srcOrd="1" destOrd="0" presId="urn:microsoft.com/office/officeart/2005/8/layout/orgChart1"/>
    <dgm:cxn modelId="{BBC0D8B1-1BEA-45FE-9F20-F256A9DE560A}" type="presParOf" srcId="{57847275-E0F4-4E35-A00D-CAF01F25B508}" destId="{134A9FD3-FB9E-4941-81ED-26A95D646E6A}" srcOrd="2" destOrd="0" presId="urn:microsoft.com/office/officeart/2005/8/layout/orgChart1"/>
    <dgm:cxn modelId="{F5E04749-1030-43EE-AB4D-3DF306792DA9}" type="presParOf" srcId="{4327A2B0-4A59-4474-952E-AE46AD281AFF}" destId="{C8BFBCE2-F2B6-412A-9736-593FCF8CB83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63FF9CB-79BE-460F-86A5-819B735EC489}" type="doc">
      <dgm:prSet loTypeId="urn:microsoft.com/office/officeart/2005/8/layout/arrow3" loCatId="relationship" qsTypeId="urn:microsoft.com/office/officeart/2005/8/quickstyle/3d7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73CEF05F-9947-4BAC-B507-4A26789A3084}">
      <dgm:prSet phldrT="[Text]" custT="1"/>
      <dgm:spPr/>
      <dgm:t>
        <a:bodyPr/>
        <a:lstStyle/>
        <a:p>
          <a:r>
            <a:rPr lang="en-US" sz="2800" dirty="0" smtClean="0">
              <a:solidFill>
                <a:srgbClr val="FF0000"/>
              </a:solidFill>
            </a:rPr>
            <a:t>Quantity Demanded</a:t>
          </a:r>
          <a:endParaRPr lang="en-US" sz="2800" dirty="0">
            <a:solidFill>
              <a:srgbClr val="FF0000"/>
            </a:solidFill>
          </a:endParaRPr>
        </a:p>
      </dgm:t>
    </dgm:pt>
    <dgm:pt modelId="{680FF83E-0181-4AFF-8873-6F4D0FB72F3D}" type="parTrans" cxnId="{5FFA22B8-C54A-419B-BC51-ACEFFE5338DE}">
      <dgm:prSet/>
      <dgm:spPr/>
      <dgm:t>
        <a:bodyPr/>
        <a:lstStyle/>
        <a:p>
          <a:endParaRPr lang="en-US"/>
        </a:p>
      </dgm:t>
    </dgm:pt>
    <dgm:pt modelId="{F00E28D2-1689-4C1D-99AF-995B9F0FF6CE}" type="sibTrans" cxnId="{5FFA22B8-C54A-419B-BC51-ACEFFE5338DE}">
      <dgm:prSet/>
      <dgm:spPr/>
      <dgm:t>
        <a:bodyPr/>
        <a:lstStyle/>
        <a:p>
          <a:endParaRPr lang="en-US"/>
        </a:p>
      </dgm:t>
    </dgm:pt>
    <dgm:pt modelId="{105BDC59-52C4-4357-BAE1-EF035D019F9E}">
      <dgm:prSet phldrT="[Text]" custT="1"/>
      <dgm:spPr/>
      <dgm:t>
        <a:bodyPr/>
        <a:lstStyle/>
        <a:p>
          <a:r>
            <a:rPr lang="en-US" sz="3600" dirty="0" smtClean="0">
              <a:solidFill>
                <a:srgbClr val="FFFF00"/>
              </a:solidFill>
            </a:rPr>
            <a:t>Price</a:t>
          </a:r>
          <a:endParaRPr lang="en-US" sz="3600" dirty="0">
            <a:solidFill>
              <a:srgbClr val="FFFF00"/>
            </a:solidFill>
          </a:endParaRPr>
        </a:p>
      </dgm:t>
    </dgm:pt>
    <dgm:pt modelId="{300B9410-3085-4403-98FE-0DC7EA550AEA}" type="parTrans" cxnId="{452085E0-FC54-4A58-AC44-9E5B73A6C4E9}">
      <dgm:prSet/>
      <dgm:spPr/>
      <dgm:t>
        <a:bodyPr/>
        <a:lstStyle/>
        <a:p>
          <a:endParaRPr lang="en-US"/>
        </a:p>
      </dgm:t>
    </dgm:pt>
    <dgm:pt modelId="{094EEE41-E1D9-4FC6-B0E5-0A8E10F41776}" type="sibTrans" cxnId="{452085E0-FC54-4A58-AC44-9E5B73A6C4E9}">
      <dgm:prSet/>
      <dgm:spPr/>
      <dgm:t>
        <a:bodyPr/>
        <a:lstStyle/>
        <a:p>
          <a:endParaRPr lang="en-US"/>
        </a:p>
      </dgm:t>
    </dgm:pt>
    <dgm:pt modelId="{9707C476-5B0F-4D6A-AD4D-AC50ED6215B4}" type="pres">
      <dgm:prSet presAssocID="{F63FF9CB-79BE-460F-86A5-819B735EC489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A43DB81-66DC-409A-AAEF-A11384A930D8}" type="pres">
      <dgm:prSet presAssocID="{F63FF9CB-79BE-460F-86A5-819B735EC489}" presName="divider" presStyleLbl="fgShp" presStyleIdx="0" presStyleCnt="1" custLinFactNeighborX="0" custLinFactNeighborY="2083"/>
      <dgm:spPr/>
    </dgm:pt>
    <dgm:pt modelId="{BB771DA6-A7FE-430C-AC7F-782AB9A12884}" type="pres">
      <dgm:prSet presAssocID="{73CEF05F-9947-4BAC-B507-4A26789A3084}" presName="downArrow" presStyleLbl="node1" presStyleIdx="0" presStyleCnt="2"/>
      <dgm:spPr/>
    </dgm:pt>
    <dgm:pt modelId="{940AF67B-7453-4489-8263-BDE814E307F7}" type="pres">
      <dgm:prSet presAssocID="{73CEF05F-9947-4BAC-B507-4A26789A3084}" presName="downArrowText" presStyleLbl="revTx" presStyleIdx="0" presStyleCnt="2" custScaleX="16041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289721-D7DF-4ACF-BE9B-A30C098430FA}" type="pres">
      <dgm:prSet presAssocID="{105BDC59-52C4-4357-BAE1-EF035D019F9E}" presName="upArrow" presStyleLbl="node1" presStyleIdx="1" presStyleCnt="2"/>
      <dgm:spPr/>
    </dgm:pt>
    <dgm:pt modelId="{7ADF562F-F1CB-4FED-ABDF-22AF7DA2BE08}" type="pres">
      <dgm:prSet presAssocID="{105BDC59-52C4-4357-BAE1-EF035D019F9E}" presName="upArrowText" presStyleLbl="revTx" presStyleIdx="1" presStyleCnt="2" custScaleX="13125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B1E1124-A39B-44DF-8C7D-61F86D6AA395}" type="presOf" srcId="{F63FF9CB-79BE-460F-86A5-819B735EC489}" destId="{9707C476-5B0F-4D6A-AD4D-AC50ED6215B4}" srcOrd="0" destOrd="0" presId="urn:microsoft.com/office/officeart/2005/8/layout/arrow3"/>
    <dgm:cxn modelId="{8A94DD27-42C7-4E4E-9511-AD5FB7E9151D}" type="presOf" srcId="{73CEF05F-9947-4BAC-B507-4A26789A3084}" destId="{940AF67B-7453-4489-8263-BDE814E307F7}" srcOrd="0" destOrd="0" presId="urn:microsoft.com/office/officeart/2005/8/layout/arrow3"/>
    <dgm:cxn modelId="{452085E0-FC54-4A58-AC44-9E5B73A6C4E9}" srcId="{F63FF9CB-79BE-460F-86A5-819B735EC489}" destId="{105BDC59-52C4-4357-BAE1-EF035D019F9E}" srcOrd="1" destOrd="0" parTransId="{300B9410-3085-4403-98FE-0DC7EA550AEA}" sibTransId="{094EEE41-E1D9-4FC6-B0E5-0A8E10F41776}"/>
    <dgm:cxn modelId="{89845A68-02C5-4B4A-BDC5-8D03DE76C7CB}" type="presOf" srcId="{105BDC59-52C4-4357-BAE1-EF035D019F9E}" destId="{7ADF562F-F1CB-4FED-ABDF-22AF7DA2BE08}" srcOrd="0" destOrd="0" presId="urn:microsoft.com/office/officeart/2005/8/layout/arrow3"/>
    <dgm:cxn modelId="{5FFA22B8-C54A-419B-BC51-ACEFFE5338DE}" srcId="{F63FF9CB-79BE-460F-86A5-819B735EC489}" destId="{73CEF05F-9947-4BAC-B507-4A26789A3084}" srcOrd="0" destOrd="0" parTransId="{680FF83E-0181-4AFF-8873-6F4D0FB72F3D}" sibTransId="{F00E28D2-1689-4C1D-99AF-995B9F0FF6CE}"/>
    <dgm:cxn modelId="{EDD60680-6A81-4F0E-BF83-427EBBCC4991}" type="presParOf" srcId="{9707C476-5B0F-4D6A-AD4D-AC50ED6215B4}" destId="{AA43DB81-66DC-409A-AAEF-A11384A930D8}" srcOrd="0" destOrd="0" presId="urn:microsoft.com/office/officeart/2005/8/layout/arrow3"/>
    <dgm:cxn modelId="{99926E5C-DC4D-47A2-97F9-3B45331FD367}" type="presParOf" srcId="{9707C476-5B0F-4D6A-AD4D-AC50ED6215B4}" destId="{BB771DA6-A7FE-430C-AC7F-782AB9A12884}" srcOrd="1" destOrd="0" presId="urn:microsoft.com/office/officeart/2005/8/layout/arrow3"/>
    <dgm:cxn modelId="{8EF1622F-EDC2-4BFC-8A8C-B086140E7964}" type="presParOf" srcId="{9707C476-5B0F-4D6A-AD4D-AC50ED6215B4}" destId="{940AF67B-7453-4489-8263-BDE814E307F7}" srcOrd="2" destOrd="0" presId="urn:microsoft.com/office/officeart/2005/8/layout/arrow3"/>
    <dgm:cxn modelId="{B891F3FD-8C94-4F60-9326-FD4E4FA28A99}" type="presParOf" srcId="{9707C476-5B0F-4D6A-AD4D-AC50ED6215B4}" destId="{E3289721-D7DF-4ACF-BE9B-A30C098430FA}" srcOrd="3" destOrd="0" presId="urn:microsoft.com/office/officeart/2005/8/layout/arrow3"/>
    <dgm:cxn modelId="{1FE8D997-A6AF-4894-B3C9-09D4922AC61A}" type="presParOf" srcId="{9707C476-5B0F-4D6A-AD4D-AC50ED6215B4}" destId="{7ADF562F-F1CB-4FED-ABDF-22AF7DA2BE08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63FF9CB-79BE-460F-86A5-819B735EC489}" type="doc">
      <dgm:prSet loTypeId="urn:microsoft.com/office/officeart/2005/8/layout/arrow3" loCatId="relationship" qsTypeId="urn:microsoft.com/office/officeart/2005/8/quickstyle/3d7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73CEF05F-9947-4BAC-B507-4A26789A3084}">
      <dgm:prSet phldrT="[Text]" custT="1"/>
      <dgm:spPr/>
      <dgm:t>
        <a:bodyPr/>
        <a:lstStyle/>
        <a:p>
          <a:r>
            <a:rPr lang="en-US" sz="2800" dirty="0" smtClean="0">
              <a:solidFill>
                <a:srgbClr val="FFFF00"/>
              </a:solidFill>
            </a:rPr>
            <a:t>Price</a:t>
          </a:r>
          <a:endParaRPr lang="en-US" sz="2800" dirty="0">
            <a:solidFill>
              <a:srgbClr val="FFFF00"/>
            </a:solidFill>
          </a:endParaRPr>
        </a:p>
      </dgm:t>
    </dgm:pt>
    <dgm:pt modelId="{680FF83E-0181-4AFF-8873-6F4D0FB72F3D}" type="parTrans" cxnId="{5FFA22B8-C54A-419B-BC51-ACEFFE5338DE}">
      <dgm:prSet/>
      <dgm:spPr/>
      <dgm:t>
        <a:bodyPr/>
        <a:lstStyle/>
        <a:p>
          <a:endParaRPr lang="en-US"/>
        </a:p>
      </dgm:t>
    </dgm:pt>
    <dgm:pt modelId="{F00E28D2-1689-4C1D-99AF-995B9F0FF6CE}" type="sibTrans" cxnId="{5FFA22B8-C54A-419B-BC51-ACEFFE5338DE}">
      <dgm:prSet/>
      <dgm:spPr/>
      <dgm:t>
        <a:bodyPr/>
        <a:lstStyle/>
        <a:p>
          <a:endParaRPr lang="en-US"/>
        </a:p>
      </dgm:t>
    </dgm:pt>
    <dgm:pt modelId="{105BDC59-52C4-4357-BAE1-EF035D019F9E}">
      <dgm:prSet phldrT="[Text]" custT="1"/>
      <dgm:spPr/>
      <dgm:t>
        <a:bodyPr/>
        <a:lstStyle/>
        <a:p>
          <a:r>
            <a:rPr lang="en-US" sz="2400" dirty="0" smtClean="0">
              <a:solidFill>
                <a:srgbClr val="FF0000"/>
              </a:solidFill>
            </a:rPr>
            <a:t>Quantity Demanded</a:t>
          </a:r>
          <a:endParaRPr lang="en-US" sz="2400" dirty="0">
            <a:solidFill>
              <a:srgbClr val="FF0000"/>
            </a:solidFill>
          </a:endParaRPr>
        </a:p>
      </dgm:t>
    </dgm:pt>
    <dgm:pt modelId="{300B9410-3085-4403-98FE-0DC7EA550AEA}" type="parTrans" cxnId="{452085E0-FC54-4A58-AC44-9E5B73A6C4E9}">
      <dgm:prSet/>
      <dgm:spPr/>
      <dgm:t>
        <a:bodyPr/>
        <a:lstStyle/>
        <a:p>
          <a:endParaRPr lang="en-US"/>
        </a:p>
      </dgm:t>
    </dgm:pt>
    <dgm:pt modelId="{094EEE41-E1D9-4FC6-B0E5-0A8E10F41776}" type="sibTrans" cxnId="{452085E0-FC54-4A58-AC44-9E5B73A6C4E9}">
      <dgm:prSet/>
      <dgm:spPr/>
      <dgm:t>
        <a:bodyPr/>
        <a:lstStyle/>
        <a:p>
          <a:endParaRPr lang="en-US"/>
        </a:p>
      </dgm:t>
    </dgm:pt>
    <dgm:pt modelId="{9707C476-5B0F-4D6A-AD4D-AC50ED6215B4}" type="pres">
      <dgm:prSet presAssocID="{F63FF9CB-79BE-460F-86A5-819B735EC489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A43DB81-66DC-409A-AAEF-A11384A930D8}" type="pres">
      <dgm:prSet presAssocID="{F63FF9CB-79BE-460F-86A5-819B735EC489}" presName="divider" presStyleLbl="fgShp" presStyleIdx="0" presStyleCnt="1" custLinFactNeighborX="0" custLinFactNeighborY="2083"/>
      <dgm:spPr/>
    </dgm:pt>
    <dgm:pt modelId="{BB771DA6-A7FE-430C-AC7F-782AB9A12884}" type="pres">
      <dgm:prSet presAssocID="{73CEF05F-9947-4BAC-B507-4A26789A3084}" presName="downArrow" presStyleLbl="node1" presStyleIdx="0" presStyleCnt="2"/>
      <dgm:spPr/>
    </dgm:pt>
    <dgm:pt modelId="{940AF67B-7453-4489-8263-BDE814E307F7}" type="pres">
      <dgm:prSet presAssocID="{73CEF05F-9947-4BAC-B507-4A26789A3084}" presName="downArrowText" presStyleLbl="revTx" presStyleIdx="0" presStyleCnt="2" custScaleX="16041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289721-D7DF-4ACF-BE9B-A30C098430FA}" type="pres">
      <dgm:prSet presAssocID="{105BDC59-52C4-4357-BAE1-EF035D019F9E}" presName="upArrow" presStyleLbl="node1" presStyleIdx="1" presStyleCnt="2"/>
      <dgm:spPr/>
    </dgm:pt>
    <dgm:pt modelId="{7ADF562F-F1CB-4FED-ABDF-22AF7DA2BE08}" type="pres">
      <dgm:prSet presAssocID="{105BDC59-52C4-4357-BAE1-EF035D019F9E}" presName="upArrowText" presStyleLbl="revTx" presStyleIdx="1" presStyleCnt="2" custScaleX="13125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C15A3DB-A928-4DDF-84C7-B810BD4407B7}" type="presOf" srcId="{73CEF05F-9947-4BAC-B507-4A26789A3084}" destId="{940AF67B-7453-4489-8263-BDE814E307F7}" srcOrd="0" destOrd="0" presId="urn:microsoft.com/office/officeart/2005/8/layout/arrow3"/>
    <dgm:cxn modelId="{452085E0-FC54-4A58-AC44-9E5B73A6C4E9}" srcId="{F63FF9CB-79BE-460F-86A5-819B735EC489}" destId="{105BDC59-52C4-4357-BAE1-EF035D019F9E}" srcOrd="1" destOrd="0" parTransId="{300B9410-3085-4403-98FE-0DC7EA550AEA}" sibTransId="{094EEE41-E1D9-4FC6-B0E5-0A8E10F41776}"/>
    <dgm:cxn modelId="{8378580C-E41B-4F6C-B251-DC80360E331E}" type="presOf" srcId="{F63FF9CB-79BE-460F-86A5-819B735EC489}" destId="{9707C476-5B0F-4D6A-AD4D-AC50ED6215B4}" srcOrd="0" destOrd="0" presId="urn:microsoft.com/office/officeart/2005/8/layout/arrow3"/>
    <dgm:cxn modelId="{5FFA22B8-C54A-419B-BC51-ACEFFE5338DE}" srcId="{F63FF9CB-79BE-460F-86A5-819B735EC489}" destId="{73CEF05F-9947-4BAC-B507-4A26789A3084}" srcOrd="0" destOrd="0" parTransId="{680FF83E-0181-4AFF-8873-6F4D0FB72F3D}" sibTransId="{F00E28D2-1689-4C1D-99AF-995B9F0FF6CE}"/>
    <dgm:cxn modelId="{B1BD02FA-42E1-4E64-92C4-4C85E81979FF}" type="presOf" srcId="{105BDC59-52C4-4357-BAE1-EF035D019F9E}" destId="{7ADF562F-F1CB-4FED-ABDF-22AF7DA2BE08}" srcOrd="0" destOrd="0" presId="urn:microsoft.com/office/officeart/2005/8/layout/arrow3"/>
    <dgm:cxn modelId="{7F290F29-D475-4B7D-B650-2B08E85DDE50}" type="presParOf" srcId="{9707C476-5B0F-4D6A-AD4D-AC50ED6215B4}" destId="{AA43DB81-66DC-409A-AAEF-A11384A930D8}" srcOrd="0" destOrd="0" presId="urn:microsoft.com/office/officeart/2005/8/layout/arrow3"/>
    <dgm:cxn modelId="{71BA32B2-0B33-4733-8E39-B4A21212117C}" type="presParOf" srcId="{9707C476-5B0F-4D6A-AD4D-AC50ED6215B4}" destId="{BB771DA6-A7FE-430C-AC7F-782AB9A12884}" srcOrd="1" destOrd="0" presId="urn:microsoft.com/office/officeart/2005/8/layout/arrow3"/>
    <dgm:cxn modelId="{BFD9B480-C58D-4B9B-B6CC-009E11C6972F}" type="presParOf" srcId="{9707C476-5B0F-4D6A-AD4D-AC50ED6215B4}" destId="{940AF67B-7453-4489-8263-BDE814E307F7}" srcOrd="2" destOrd="0" presId="urn:microsoft.com/office/officeart/2005/8/layout/arrow3"/>
    <dgm:cxn modelId="{95FC9CB3-49A5-4D5F-A481-FC5207FB0378}" type="presParOf" srcId="{9707C476-5B0F-4D6A-AD4D-AC50ED6215B4}" destId="{E3289721-D7DF-4ACF-BE9B-A30C098430FA}" srcOrd="3" destOrd="0" presId="urn:microsoft.com/office/officeart/2005/8/layout/arrow3"/>
    <dgm:cxn modelId="{7259E64B-7FC5-4675-B0C2-86C857D62BC3}" type="presParOf" srcId="{9707C476-5B0F-4D6A-AD4D-AC50ED6215B4}" destId="{7ADF562F-F1CB-4FED-ABDF-22AF7DA2BE08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5E4B5B0-CDDA-4B48-BB6B-B5ED68F7A207}" type="doc">
      <dgm:prSet loTypeId="urn:microsoft.com/office/officeart/2005/8/layout/arrow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2DF6105-E53D-44C9-94FD-937836BAFFBD}">
      <dgm:prSet phldrT="[Text]"/>
      <dgm:spPr/>
      <dgm:t>
        <a:bodyPr/>
        <a:lstStyle/>
        <a:p>
          <a:r>
            <a:rPr lang="en-US" dirty="0" smtClean="0"/>
            <a:t>Income </a:t>
          </a:r>
          <a:endParaRPr lang="en-US" dirty="0"/>
        </a:p>
      </dgm:t>
    </dgm:pt>
    <dgm:pt modelId="{AEFD9CBB-F6BE-4276-BB43-4525D63B7C0F}" type="parTrans" cxnId="{71E75B48-E1D8-4876-8AF3-E3539D4359F4}">
      <dgm:prSet/>
      <dgm:spPr/>
      <dgm:t>
        <a:bodyPr/>
        <a:lstStyle/>
        <a:p>
          <a:endParaRPr lang="en-US"/>
        </a:p>
      </dgm:t>
    </dgm:pt>
    <dgm:pt modelId="{E40175F7-96CF-4844-BACA-3F6E1F4B16EC}" type="sibTrans" cxnId="{71E75B48-E1D8-4876-8AF3-E3539D4359F4}">
      <dgm:prSet/>
      <dgm:spPr/>
      <dgm:t>
        <a:bodyPr/>
        <a:lstStyle/>
        <a:p>
          <a:endParaRPr lang="en-US"/>
        </a:p>
      </dgm:t>
    </dgm:pt>
    <dgm:pt modelId="{B3264CFE-AB81-458E-AE99-D15AF6745240}">
      <dgm:prSet phldrT="[Text]"/>
      <dgm:spPr/>
      <dgm:t>
        <a:bodyPr/>
        <a:lstStyle/>
        <a:p>
          <a:r>
            <a:rPr lang="en-US" dirty="0" smtClean="0"/>
            <a:t>Price</a:t>
          </a:r>
          <a:endParaRPr lang="en-US" dirty="0"/>
        </a:p>
      </dgm:t>
    </dgm:pt>
    <dgm:pt modelId="{5EE7165A-B535-4FB4-BA0F-ED68C02E6B76}" type="parTrans" cxnId="{DA393DE2-A38B-473D-AB2F-C5F4119C393C}">
      <dgm:prSet/>
      <dgm:spPr/>
      <dgm:t>
        <a:bodyPr/>
        <a:lstStyle/>
        <a:p>
          <a:endParaRPr lang="en-US"/>
        </a:p>
      </dgm:t>
    </dgm:pt>
    <dgm:pt modelId="{0F8795A4-06CC-4EC3-8711-7B9FB35D459A}" type="sibTrans" cxnId="{DA393DE2-A38B-473D-AB2F-C5F4119C393C}">
      <dgm:prSet/>
      <dgm:spPr/>
      <dgm:t>
        <a:bodyPr/>
        <a:lstStyle/>
        <a:p>
          <a:endParaRPr lang="en-US"/>
        </a:p>
      </dgm:t>
    </dgm:pt>
    <dgm:pt modelId="{57D44D4E-4C1E-4F00-BF17-97015FE34036}" type="pres">
      <dgm:prSet presAssocID="{25E4B5B0-CDDA-4B48-BB6B-B5ED68F7A207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37301C6-F3DF-4375-944A-A262DD2E0A44}" type="pres">
      <dgm:prSet presAssocID="{B2DF6105-E53D-44C9-94FD-937836BAFFBD}" presName="upArrow" presStyleLbl="node1" presStyleIdx="0" presStyleCnt="2"/>
      <dgm:spPr/>
    </dgm:pt>
    <dgm:pt modelId="{42DF5358-62BA-4CB0-A77B-0ABC59C73CA9}" type="pres">
      <dgm:prSet presAssocID="{B2DF6105-E53D-44C9-94FD-937836BAFFBD}" presName="upArrowText" presStyleLbl="revTx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E595E8-C741-4738-8FBE-295DADF0923B}" type="pres">
      <dgm:prSet presAssocID="{B3264CFE-AB81-458E-AE99-D15AF6745240}" presName="downArrow" presStyleLbl="node1" presStyleIdx="1" presStyleCnt="2"/>
      <dgm:spPr/>
    </dgm:pt>
    <dgm:pt modelId="{F30A47A6-D4A6-497A-851E-C8D77CDD2C12}" type="pres">
      <dgm:prSet presAssocID="{B3264CFE-AB81-458E-AE99-D15AF6745240}" presName="downArrowText" presStyleLbl="revTx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A393DE2-A38B-473D-AB2F-C5F4119C393C}" srcId="{25E4B5B0-CDDA-4B48-BB6B-B5ED68F7A207}" destId="{B3264CFE-AB81-458E-AE99-D15AF6745240}" srcOrd="1" destOrd="0" parTransId="{5EE7165A-B535-4FB4-BA0F-ED68C02E6B76}" sibTransId="{0F8795A4-06CC-4EC3-8711-7B9FB35D459A}"/>
    <dgm:cxn modelId="{71E75B48-E1D8-4876-8AF3-E3539D4359F4}" srcId="{25E4B5B0-CDDA-4B48-BB6B-B5ED68F7A207}" destId="{B2DF6105-E53D-44C9-94FD-937836BAFFBD}" srcOrd="0" destOrd="0" parTransId="{AEFD9CBB-F6BE-4276-BB43-4525D63B7C0F}" sibTransId="{E40175F7-96CF-4844-BACA-3F6E1F4B16EC}"/>
    <dgm:cxn modelId="{48256825-7930-48F1-903D-FCD444665985}" type="presOf" srcId="{B3264CFE-AB81-458E-AE99-D15AF6745240}" destId="{F30A47A6-D4A6-497A-851E-C8D77CDD2C12}" srcOrd="0" destOrd="0" presId="urn:microsoft.com/office/officeart/2005/8/layout/arrow4"/>
    <dgm:cxn modelId="{AFD3EB2C-9E69-4143-B3DA-4640CA167983}" type="presOf" srcId="{25E4B5B0-CDDA-4B48-BB6B-B5ED68F7A207}" destId="{57D44D4E-4C1E-4F00-BF17-97015FE34036}" srcOrd="0" destOrd="0" presId="urn:microsoft.com/office/officeart/2005/8/layout/arrow4"/>
    <dgm:cxn modelId="{B28654AE-F67A-40ED-967B-11FCD845FFA4}" type="presOf" srcId="{B2DF6105-E53D-44C9-94FD-937836BAFFBD}" destId="{42DF5358-62BA-4CB0-A77B-0ABC59C73CA9}" srcOrd="0" destOrd="0" presId="urn:microsoft.com/office/officeart/2005/8/layout/arrow4"/>
    <dgm:cxn modelId="{5A0647F2-4250-4C19-AE65-60CC92F61648}" type="presParOf" srcId="{57D44D4E-4C1E-4F00-BF17-97015FE34036}" destId="{937301C6-F3DF-4375-944A-A262DD2E0A44}" srcOrd="0" destOrd="0" presId="urn:microsoft.com/office/officeart/2005/8/layout/arrow4"/>
    <dgm:cxn modelId="{44ACEF7F-933A-4593-8E95-7C479DC2B4E4}" type="presParOf" srcId="{57D44D4E-4C1E-4F00-BF17-97015FE34036}" destId="{42DF5358-62BA-4CB0-A77B-0ABC59C73CA9}" srcOrd="1" destOrd="0" presId="urn:microsoft.com/office/officeart/2005/8/layout/arrow4"/>
    <dgm:cxn modelId="{09245EC1-6814-44A0-A5D2-92AEB7A5D621}" type="presParOf" srcId="{57D44D4E-4C1E-4F00-BF17-97015FE34036}" destId="{6DE595E8-C741-4738-8FBE-295DADF0923B}" srcOrd="2" destOrd="0" presId="urn:microsoft.com/office/officeart/2005/8/layout/arrow4"/>
    <dgm:cxn modelId="{402A7848-3CB9-4DF1-A90E-9626B5694687}" type="presParOf" srcId="{57D44D4E-4C1E-4F00-BF17-97015FE34036}" destId="{F30A47A6-D4A6-497A-851E-C8D77CDD2C12}" srcOrd="3" destOrd="0" presId="urn:microsoft.com/office/officeart/2005/8/layout/arrow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C13CD8A-597D-43B1-AE46-E0E1CC6034E1}">
      <dsp:nvSpPr>
        <dsp:cNvPr id="0" name=""/>
        <dsp:cNvSpPr/>
      </dsp:nvSpPr>
      <dsp:spPr>
        <a:xfrm>
          <a:off x="4076700" y="1781709"/>
          <a:ext cx="2884295" cy="5005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0290"/>
              </a:lnTo>
              <a:lnTo>
                <a:pt x="2884295" y="250290"/>
              </a:lnTo>
              <a:lnTo>
                <a:pt x="2884295" y="500580"/>
              </a:lnTo>
            </a:path>
          </a:pathLst>
        </a:custGeom>
        <a:noFill/>
        <a:ln w="400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5C6DBA-CAE8-4F0D-83B8-B0CFD6DCFBF2}">
      <dsp:nvSpPr>
        <dsp:cNvPr id="0" name=""/>
        <dsp:cNvSpPr/>
      </dsp:nvSpPr>
      <dsp:spPr>
        <a:xfrm>
          <a:off x="4030979" y="1781709"/>
          <a:ext cx="91440" cy="50058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00580"/>
              </a:lnTo>
            </a:path>
          </a:pathLst>
        </a:custGeom>
        <a:noFill/>
        <a:ln w="400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6B9469-D6E3-4AD0-9B89-C3C302793E33}">
      <dsp:nvSpPr>
        <dsp:cNvPr id="0" name=""/>
        <dsp:cNvSpPr/>
      </dsp:nvSpPr>
      <dsp:spPr>
        <a:xfrm>
          <a:off x="1192404" y="1781709"/>
          <a:ext cx="2884295" cy="500580"/>
        </a:xfrm>
        <a:custGeom>
          <a:avLst/>
          <a:gdLst/>
          <a:ahLst/>
          <a:cxnLst/>
          <a:rect l="0" t="0" r="0" b="0"/>
          <a:pathLst>
            <a:path>
              <a:moveTo>
                <a:pt x="2884295" y="0"/>
              </a:moveTo>
              <a:lnTo>
                <a:pt x="2884295" y="250290"/>
              </a:lnTo>
              <a:lnTo>
                <a:pt x="0" y="250290"/>
              </a:lnTo>
              <a:lnTo>
                <a:pt x="0" y="500580"/>
              </a:lnTo>
            </a:path>
          </a:pathLst>
        </a:custGeom>
        <a:noFill/>
        <a:ln w="400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6E266E-DBC8-4C26-86B0-5F963CD6E718}">
      <dsp:nvSpPr>
        <dsp:cNvPr id="0" name=""/>
        <dsp:cNvSpPr/>
      </dsp:nvSpPr>
      <dsp:spPr>
        <a:xfrm>
          <a:off x="2884842" y="589852"/>
          <a:ext cx="2383714" cy="1191857"/>
        </a:xfrm>
        <a:prstGeom prst="rect">
          <a:avLst/>
        </a:prstGeom>
        <a:solidFill>
          <a:schemeClr val="accent2"/>
        </a:soli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000" kern="1200" dirty="0" smtClean="0"/>
            <a:t>Demand</a:t>
          </a:r>
          <a:endParaRPr lang="en-US" sz="5000" kern="1200" dirty="0"/>
        </a:p>
      </dsp:txBody>
      <dsp:txXfrm>
        <a:off x="2884842" y="589852"/>
        <a:ext cx="2383714" cy="1191857"/>
      </dsp:txXfrm>
    </dsp:sp>
    <dsp:sp modelId="{280C4DE5-5958-4554-8F81-99AF5DA58C3F}">
      <dsp:nvSpPr>
        <dsp:cNvPr id="0" name=""/>
        <dsp:cNvSpPr/>
      </dsp:nvSpPr>
      <dsp:spPr>
        <a:xfrm>
          <a:off x="547" y="2282290"/>
          <a:ext cx="2383714" cy="11918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000" kern="1200" dirty="0" smtClean="0"/>
            <a:t>Willing</a:t>
          </a:r>
          <a:endParaRPr lang="en-US" sz="5000" kern="1200" dirty="0"/>
        </a:p>
      </dsp:txBody>
      <dsp:txXfrm>
        <a:off x="547" y="2282290"/>
        <a:ext cx="2383714" cy="1191857"/>
      </dsp:txXfrm>
    </dsp:sp>
    <dsp:sp modelId="{F9F2966C-89CD-4ACC-B4FF-021EF2537138}">
      <dsp:nvSpPr>
        <dsp:cNvPr id="0" name=""/>
        <dsp:cNvSpPr/>
      </dsp:nvSpPr>
      <dsp:spPr>
        <a:xfrm>
          <a:off x="2884842" y="2282290"/>
          <a:ext cx="2383714" cy="11918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000" kern="1200" dirty="0" smtClean="0"/>
            <a:t>Able</a:t>
          </a:r>
          <a:endParaRPr lang="en-US" sz="5000" kern="1200" dirty="0"/>
        </a:p>
      </dsp:txBody>
      <dsp:txXfrm>
        <a:off x="2884842" y="2282290"/>
        <a:ext cx="2383714" cy="1191857"/>
      </dsp:txXfrm>
    </dsp:sp>
    <dsp:sp modelId="{E55A1C17-B7AF-4DDA-A05E-CA8E32D020A2}">
      <dsp:nvSpPr>
        <dsp:cNvPr id="0" name=""/>
        <dsp:cNvSpPr/>
      </dsp:nvSpPr>
      <dsp:spPr>
        <a:xfrm>
          <a:off x="5769137" y="2282290"/>
          <a:ext cx="2383714" cy="11918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000" kern="1200" dirty="0" smtClean="0"/>
            <a:t>Time</a:t>
          </a:r>
          <a:endParaRPr lang="en-US" sz="5000" kern="1200" dirty="0"/>
        </a:p>
      </dsp:txBody>
      <dsp:txXfrm>
        <a:off x="5769137" y="2282290"/>
        <a:ext cx="2383714" cy="1191857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A43DB81-66DC-409A-AAEF-A11384A930D8}">
      <dsp:nvSpPr>
        <dsp:cNvPr id="0" name=""/>
        <dsp:cNvSpPr/>
      </dsp:nvSpPr>
      <dsp:spPr>
        <a:xfrm rot="21300000">
          <a:off x="14030" y="1359072"/>
          <a:ext cx="4543939" cy="520349"/>
        </a:xfrm>
        <a:prstGeom prst="mathMinus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57200" extrusionH="600" contourW="3000" prstMaterial="plastic">
          <a:bevelT w="80600" h="18600" prst="relaxedInset"/>
          <a:bevelB w="80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B771DA6-A7FE-430C-AC7F-782AB9A12884}">
      <dsp:nvSpPr>
        <dsp:cNvPr id="0" name=""/>
        <dsp:cNvSpPr/>
      </dsp:nvSpPr>
      <dsp:spPr>
        <a:xfrm>
          <a:off x="548640" y="160020"/>
          <a:ext cx="1371600" cy="1280160"/>
        </a:xfrm>
        <a:prstGeom prst="downArrow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000" dir="5400000" rotWithShape="0">
            <a:schemeClr val="accent2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940AF67B-7453-4489-8263-BDE814E307F7}">
      <dsp:nvSpPr>
        <dsp:cNvPr id="0" name=""/>
        <dsp:cNvSpPr/>
      </dsp:nvSpPr>
      <dsp:spPr>
        <a:xfrm>
          <a:off x="1981197" y="0"/>
          <a:ext cx="2346964" cy="13441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solidFill>
                <a:srgbClr val="FF0000"/>
              </a:solidFill>
            </a:rPr>
            <a:t>Quantity Demanded</a:t>
          </a:r>
          <a:endParaRPr lang="en-US" sz="2800" kern="1200" dirty="0">
            <a:solidFill>
              <a:srgbClr val="FF0000"/>
            </a:solidFill>
          </a:endParaRPr>
        </a:p>
      </dsp:txBody>
      <dsp:txXfrm>
        <a:off x="1981197" y="0"/>
        <a:ext cx="2346964" cy="1344168"/>
      </dsp:txXfrm>
    </dsp:sp>
    <dsp:sp modelId="{E3289721-D7DF-4ACF-BE9B-A30C098430FA}">
      <dsp:nvSpPr>
        <dsp:cNvPr id="0" name=""/>
        <dsp:cNvSpPr/>
      </dsp:nvSpPr>
      <dsp:spPr>
        <a:xfrm>
          <a:off x="2651759" y="1760220"/>
          <a:ext cx="1371600" cy="1280160"/>
        </a:xfrm>
        <a:prstGeom prst="upArrow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000" dir="5400000" rotWithShape="0">
            <a:schemeClr val="accent3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ADF562F-F1CB-4FED-ABDF-22AF7DA2BE08}">
      <dsp:nvSpPr>
        <dsp:cNvPr id="0" name=""/>
        <dsp:cNvSpPr/>
      </dsp:nvSpPr>
      <dsp:spPr>
        <a:xfrm>
          <a:off x="457200" y="1856232"/>
          <a:ext cx="1920240" cy="13441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>
              <a:solidFill>
                <a:srgbClr val="FFFF00"/>
              </a:solidFill>
            </a:rPr>
            <a:t>Price</a:t>
          </a:r>
          <a:endParaRPr lang="en-US" sz="3600" kern="1200" dirty="0">
            <a:solidFill>
              <a:srgbClr val="FFFF00"/>
            </a:solidFill>
          </a:endParaRPr>
        </a:p>
      </dsp:txBody>
      <dsp:txXfrm>
        <a:off x="457200" y="1856232"/>
        <a:ext cx="1920240" cy="1344168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A43DB81-66DC-409A-AAEF-A11384A930D8}">
      <dsp:nvSpPr>
        <dsp:cNvPr id="0" name=""/>
        <dsp:cNvSpPr/>
      </dsp:nvSpPr>
      <dsp:spPr>
        <a:xfrm rot="21300000">
          <a:off x="14030" y="1359072"/>
          <a:ext cx="4543939" cy="520349"/>
        </a:xfrm>
        <a:prstGeom prst="mathMinus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57200" extrusionH="600" contourW="3000" prstMaterial="plastic">
          <a:bevelT w="80600" h="18600" prst="relaxedInset"/>
          <a:bevelB w="80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B771DA6-A7FE-430C-AC7F-782AB9A12884}">
      <dsp:nvSpPr>
        <dsp:cNvPr id="0" name=""/>
        <dsp:cNvSpPr/>
      </dsp:nvSpPr>
      <dsp:spPr>
        <a:xfrm>
          <a:off x="548640" y="160020"/>
          <a:ext cx="1371600" cy="1280160"/>
        </a:xfrm>
        <a:prstGeom prst="downArrow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000" dir="5400000" rotWithShape="0">
            <a:schemeClr val="accent2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940AF67B-7453-4489-8263-BDE814E307F7}">
      <dsp:nvSpPr>
        <dsp:cNvPr id="0" name=""/>
        <dsp:cNvSpPr/>
      </dsp:nvSpPr>
      <dsp:spPr>
        <a:xfrm>
          <a:off x="1981197" y="0"/>
          <a:ext cx="2346964" cy="13441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solidFill>
                <a:srgbClr val="FFFF00"/>
              </a:solidFill>
            </a:rPr>
            <a:t>Price</a:t>
          </a:r>
          <a:endParaRPr lang="en-US" sz="2800" kern="1200" dirty="0">
            <a:solidFill>
              <a:srgbClr val="FFFF00"/>
            </a:solidFill>
          </a:endParaRPr>
        </a:p>
      </dsp:txBody>
      <dsp:txXfrm>
        <a:off x="1981197" y="0"/>
        <a:ext cx="2346964" cy="1344168"/>
      </dsp:txXfrm>
    </dsp:sp>
    <dsp:sp modelId="{E3289721-D7DF-4ACF-BE9B-A30C098430FA}">
      <dsp:nvSpPr>
        <dsp:cNvPr id="0" name=""/>
        <dsp:cNvSpPr/>
      </dsp:nvSpPr>
      <dsp:spPr>
        <a:xfrm>
          <a:off x="2651759" y="1760220"/>
          <a:ext cx="1371600" cy="1280160"/>
        </a:xfrm>
        <a:prstGeom prst="upArrow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000" dir="5400000" rotWithShape="0">
            <a:schemeClr val="accent3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ADF562F-F1CB-4FED-ABDF-22AF7DA2BE08}">
      <dsp:nvSpPr>
        <dsp:cNvPr id="0" name=""/>
        <dsp:cNvSpPr/>
      </dsp:nvSpPr>
      <dsp:spPr>
        <a:xfrm>
          <a:off x="457200" y="1856232"/>
          <a:ext cx="1920240" cy="13441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rgbClr val="FF0000"/>
              </a:solidFill>
            </a:rPr>
            <a:t>Quantity Demanded</a:t>
          </a:r>
          <a:endParaRPr lang="en-US" sz="2400" kern="1200" dirty="0">
            <a:solidFill>
              <a:srgbClr val="FF0000"/>
            </a:solidFill>
          </a:endParaRPr>
        </a:p>
      </dsp:txBody>
      <dsp:txXfrm>
        <a:off x="457200" y="1856232"/>
        <a:ext cx="1920240" cy="1344168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37301C6-F3DF-4375-944A-A262DD2E0A44}">
      <dsp:nvSpPr>
        <dsp:cNvPr id="0" name=""/>
        <dsp:cNvSpPr/>
      </dsp:nvSpPr>
      <dsp:spPr>
        <a:xfrm>
          <a:off x="1299" y="0"/>
          <a:ext cx="779526" cy="609600"/>
        </a:xfrm>
        <a:prstGeom prst="up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2DF5358-62BA-4CB0-A77B-0ABC59C73CA9}">
      <dsp:nvSpPr>
        <dsp:cNvPr id="0" name=""/>
        <dsp:cNvSpPr/>
      </dsp:nvSpPr>
      <dsp:spPr>
        <a:xfrm>
          <a:off x="804210" y="0"/>
          <a:ext cx="1322832" cy="609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0" rIns="163576" bIns="163576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Income </a:t>
          </a:r>
          <a:endParaRPr lang="en-US" sz="2300" kern="1200" dirty="0"/>
        </a:p>
      </dsp:txBody>
      <dsp:txXfrm>
        <a:off x="804210" y="0"/>
        <a:ext cx="1322832" cy="609600"/>
      </dsp:txXfrm>
    </dsp:sp>
    <dsp:sp modelId="{6DE595E8-C741-4738-8FBE-295DADF0923B}">
      <dsp:nvSpPr>
        <dsp:cNvPr id="0" name=""/>
        <dsp:cNvSpPr/>
      </dsp:nvSpPr>
      <dsp:spPr>
        <a:xfrm>
          <a:off x="235157" y="660400"/>
          <a:ext cx="779526" cy="609600"/>
        </a:xfrm>
        <a:prstGeom prst="down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0A47A6-D4A6-497A-851E-C8D77CDD2C12}">
      <dsp:nvSpPr>
        <dsp:cNvPr id="0" name=""/>
        <dsp:cNvSpPr/>
      </dsp:nvSpPr>
      <dsp:spPr>
        <a:xfrm>
          <a:off x="1038068" y="660400"/>
          <a:ext cx="1322832" cy="609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0" rIns="163576" bIns="163576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Price</a:t>
          </a:r>
          <a:endParaRPr lang="en-US" sz="2300" kern="1200" dirty="0"/>
        </a:p>
      </dsp:txBody>
      <dsp:txXfrm>
        <a:off x="1038068" y="660400"/>
        <a:ext cx="1322832" cy="6096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arrow4">
  <dgm:title val=""/>
  <dgm:desc val=""/>
  <dgm:catLst>
    <dgm:cat type="relationship" pri="8000"/>
    <dgm:cat type="process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ruleLst/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chMax val="0"/>
          <dgm:bulletEnabled val="1"/>
        </dgm:varLst>
        <dgm:choose name="Name10">
          <dgm:if name="Name1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2">
            <dgm:choose name="Name13">
              <dgm:if name="Name14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15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  <dgm:forEach name="Name16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chMax val="0"/>
          <dgm:bulletEnabled val="1"/>
        </dgm:varLst>
        <dgm:choose name="Name17">
          <dgm:if name="Name18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9">
            <dgm:choose name="Name20">
              <dgm:if name="Name21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22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8FC61DD-A2ED-4EA9-A95E-BC1BCA5EE40C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01B79E1-2AB6-4F16-AB9A-96103980E4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FC61DD-A2ED-4EA9-A95E-BC1BCA5EE40C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1B79E1-2AB6-4F16-AB9A-96103980E4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8FC61DD-A2ED-4EA9-A95E-BC1BCA5EE40C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01B79E1-2AB6-4F16-AB9A-96103980E4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FC61DD-A2ED-4EA9-A95E-BC1BCA5EE40C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1B79E1-2AB6-4F16-AB9A-96103980E4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8FC61DD-A2ED-4EA9-A95E-BC1BCA5EE40C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01B79E1-2AB6-4F16-AB9A-96103980E4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FC61DD-A2ED-4EA9-A95E-BC1BCA5EE40C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1B79E1-2AB6-4F16-AB9A-96103980E4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FC61DD-A2ED-4EA9-A95E-BC1BCA5EE40C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1B79E1-2AB6-4F16-AB9A-96103980E4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FC61DD-A2ED-4EA9-A95E-BC1BCA5EE40C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1B79E1-2AB6-4F16-AB9A-96103980E4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8FC61DD-A2ED-4EA9-A95E-BC1BCA5EE40C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1B79E1-2AB6-4F16-AB9A-96103980E4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FC61DD-A2ED-4EA9-A95E-BC1BCA5EE40C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1B79E1-2AB6-4F16-AB9A-96103980E4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FC61DD-A2ED-4EA9-A95E-BC1BCA5EE40C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1B79E1-2AB6-4F16-AB9A-96103980E4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8FC61DD-A2ED-4EA9-A95E-BC1BCA5EE40C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01B79E1-2AB6-4F16-AB9A-96103980E41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mailto:mrulrich88@gmail.com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12" Type="http://schemas.openxmlformats.org/officeDocument/2006/relationships/image" Target="../media/image5.gif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Chapter 3 Page 51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Do Now</a:t>
            </a:r>
            <a:endParaRPr lang="en-US" sz="28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3"/>
          </p:nvPr>
        </p:nvSpPr>
        <p:spPr>
          <a:xfrm>
            <a:off x="4724400" y="4648200"/>
            <a:ext cx="3520440" cy="457200"/>
          </a:xfrm>
        </p:spPr>
        <p:txBody>
          <a:bodyPr>
            <a:noAutofit/>
          </a:bodyPr>
          <a:lstStyle/>
          <a:p>
            <a:r>
              <a:rPr lang="en-US" sz="2800" dirty="0" smtClean="0"/>
              <a:t>Key Terms</a:t>
            </a:r>
            <a:endParaRPr lang="en-US" sz="280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 smtClean="0"/>
              <a:t>How do you justify purchasing something?</a:t>
            </a:r>
          </a:p>
          <a:p>
            <a:endParaRPr lang="en-US" dirty="0" smtClean="0"/>
          </a:p>
          <a:p>
            <a:r>
              <a:rPr lang="en-US" sz="1800" dirty="0" smtClean="0"/>
              <a:t>For Example: If Mr. Ulrich wanted to purchase a new $400 laptop, how would he justify that said laptop is worth the money he is going to pay?</a:t>
            </a:r>
            <a:endParaRPr lang="en-US" sz="1800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5105400" y="1711840"/>
            <a:ext cx="2593848" cy="286016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Demand</a:t>
            </a:r>
          </a:p>
          <a:p>
            <a:r>
              <a:rPr lang="en-US" dirty="0" smtClean="0"/>
              <a:t>Quantity Demanded</a:t>
            </a:r>
          </a:p>
          <a:p>
            <a:r>
              <a:rPr lang="en-US" dirty="0" smtClean="0"/>
              <a:t>Law of Demand</a:t>
            </a:r>
          </a:p>
          <a:p>
            <a:r>
              <a:rPr lang="en-US" dirty="0" smtClean="0"/>
              <a:t>Purchasing Power</a:t>
            </a:r>
          </a:p>
          <a:p>
            <a:r>
              <a:rPr lang="en-US" dirty="0" smtClean="0"/>
              <a:t>Income Effect</a:t>
            </a:r>
          </a:p>
          <a:p>
            <a:r>
              <a:rPr lang="en-US" smtClean="0"/>
              <a:t>Substitution Effect</a:t>
            </a:r>
            <a:endParaRPr lang="en-US" dirty="0" smtClean="0"/>
          </a:p>
          <a:p>
            <a:r>
              <a:rPr lang="en-US" dirty="0" smtClean="0"/>
              <a:t>Diminishing Marginal Utility</a:t>
            </a:r>
          </a:p>
          <a:p>
            <a:r>
              <a:rPr lang="en-US" dirty="0" smtClean="0"/>
              <a:t>Demand Schedule</a:t>
            </a:r>
          </a:p>
          <a:p>
            <a:r>
              <a:rPr lang="en-US" dirty="0" smtClean="0"/>
              <a:t>Demand Curve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Homework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r>
              <a:rPr lang="en-US" dirty="0" smtClean="0"/>
              <a:t>Complete Law of Demand Worksheet</a:t>
            </a:r>
          </a:p>
          <a:p>
            <a:pPr algn="ctr"/>
            <a:r>
              <a:rPr lang="en-US" dirty="0" smtClean="0"/>
              <a:t>Due March 8, 2011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Continue working on Paper</a:t>
            </a:r>
          </a:p>
          <a:p>
            <a:pPr algn="ctr"/>
            <a:r>
              <a:rPr lang="en-US" dirty="0" smtClean="0"/>
              <a:t>Due Friday, March 11</a:t>
            </a:r>
            <a:r>
              <a:rPr lang="en-US" baseline="30000" dirty="0" smtClean="0"/>
              <a:t>th</a:t>
            </a: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Check Wiki for updates, documents, and changes to calendar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Email me if you have any questions or concerns</a:t>
            </a:r>
            <a:r>
              <a:rPr lang="en-US" dirty="0" smtClean="0"/>
              <a:t>!</a:t>
            </a:r>
          </a:p>
          <a:p>
            <a:pPr algn="ctr">
              <a:buNone/>
            </a:pPr>
            <a:r>
              <a:rPr lang="en-US" dirty="0" smtClean="0">
                <a:hlinkClick r:id="rId2"/>
              </a:rPr>
              <a:t>mrulrich88@gmail.com</a:t>
            </a:r>
            <a:endParaRPr lang="en-US" dirty="0" smtClean="0"/>
          </a:p>
          <a:p>
            <a:pPr algn="ctr">
              <a:buNone/>
            </a:pPr>
            <a:r>
              <a:rPr lang="en-US" dirty="0" smtClean="0"/>
              <a:t>Mrulrichst88.wikispaces.com</a:t>
            </a:r>
          </a:p>
          <a:p>
            <a:pPr algn="ctr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Demand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March 7,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does Demand Mean?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9416"/>
            <a:ext cx="7239000" cy="2352984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Demand </a:t>
            </a:r>
          </a:p>
          <a:p>
            <a:pPr lvl="1"/>
            <a:r>
              <a:rPr lang="en-US" dirty="0" smtClean="0"/>
              <a:t>Refers to the amount of a good or service that a consumer is </a:t>
            </a:r>
            <a:r>
              <a:rPr lang="en-US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willing and able </a:t>
            </a:r>
            <a:r>
              <a:rPr lang="en-US" dirty="0" smtClean="0"/>
              <a:t>to buy at various possible prices during a given time period. </a:t>
            </a:r>
          </a:p>
          <a:p>
            <a:r>
              <a:rPr lang="en-US" dirty="0" smtClean="0"/>
              <a:t>Quantity Demanded</a:t>
            </a:r>
          </a:p>
          <a:p>
            <a:pPr lvl="1"/>
            <a:r>
              <a:rPr lang="en-US" dirty="0" smtClean="0"/>
              <a:t>Refers to the amount of a good or service that a consumer is </a:t>
            </a:r>
            <a:r>
              <a:rPr lang="en-US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willing and able</a:t>
            </a:r>
            <a:r>
              <a:rPr lang="en-US" dirty="0" smtClean="0"/>
              <a:t> to buy </a:t>
            </a:r>
            <a:r>
              <a:rPr lang="en-US" u="sng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 each particular price</a:t>
            </a:r>
            <a:r>
              <a:rPr lang="en-US" dirty="0" smtClean="0"/>
              <a:t> during a given time period.</a:t>
            </a:r>
            <a:endParaRPr lang="en-US" dirty="0"/>
          </a:p>
        </p:txBody>
      </p:sp>
      <p:pic>
        <p:nvPicPr>
          <p:cNvPr id="1026" name="Picture 2" descr="http://newmodelcars.net/wp-content/uploads/2011/01/new-bmw-m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0" y="5029200"/>
            <a:ext cx="2451100" cy="145322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52400" y="4826675"/>
            <a:ext cx="47244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BMW Produced in 2009 - 1,043,829</a:t>
            </a:r>
          </a:p>
          <a:p>
            <a:endParaRPr lang="en-US" dirty="0" smtClean="0"/>
          </a:p>
          <a:p>
            <a:r>
              <a:rPr lang="en-US" dirty="0" smtClean="0"/>
              <a:t>Average Price - M series $48,900-$81,200</a:t>
            </a:r>
          </a:p>
          <a:p>
            <a:endParaRPr lang="en-US" dirty="0" smtClean="0"/>
          </a:p>
          <a:p>
            <a:r>
              <a:rPr lang="en-US" dirty="0" smtClean="0"/>
              <a:t>Average Annual Income - $43,000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276600" y="3962400"/>
            <a:ext cx="18069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2009</a:t>
            </a:r>
            <a:endParaRPr lang="en-US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914400" y="4419600"/>
            <a:ext cx="6324600" cy="1588"/>
          </a:xfrm>
          <a:prstGeom prst="straightConnector1">
            <a:avLst/>
          </a:prstGeom>
          <a:ln>
            <a:headEnd type="arrow"/>
            <a:tailEnd type="arrow"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39000" dist="25400" dir="5400000" rotWithShape="0">
              <a:schemeClr val="accent6">
                <a:shade val="33000"/>
                <a:alpha val="83000"/>
              </a:schemeClr>
            </a:outerShdw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Understanding the Term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239000" cy="4846320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Breakdown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</p:txBody>
      </p:sp>
      <p:graphicFrame>
        <p:nvGraphicFramePr>
          <p:cNvPr id="4" name="Diagram 3"/>
          <p:cNvGraphicFramePr/>
          <p:nvPr/>
        </p:nvGraphicFramePr>
        <p:xfrm>
          <a:off x="0" y="1828800"/>
          <a:ext cx="81534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6386" name="Picture 2" descr="C:\Documents and Settings\nkeller.MXL52603C7.024\Local Settings\Temporary Internet Files\Content.IE5\ICIIKFFW\MC900442163[1]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828800" y="5410200"/>
            <a:ext cx="1447800" cy="1447800"/>
          </a:xfrm>
          <a:prstGeom prst="rect">
            <a:avLst/>
          </a:prstGeom>
          <a:noFill/>
        </p:spPr>
      </p:pic>
      <p:pic>
        <p:nvPicPr>
          <p:cNvPr id="16387" name="Picture 3" descr="C:\Documents and Settings\nkeller.MXL52603C7.024\Local Settings\Temporary Internet Files\Content.IE5\XJF4BTGD\MC900433842[1]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876800" y="5562714"/>
            <a:ext cx="1295286" cy="1295286"/>
          </a:xfrm>
          <a:prstGeom prst="rect">
            <a:avLst/>
          </a:prstGeom>
          <a:noFill/>
        </p:spPr>
      </p:pic>
      <p:sp>
        <p:nvSpPr>
          <p:cNvPr id="13" name="Plus 12"/>
          <p:cNvSpPr/>
          <p:nvPr/>
        </p:nvSpPr>
        <p:spPr>
          <a:xfrm>
            <a:off x="2438400" y="4495800"/>
            <a:ext cx="381000" cy="3810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Plus 13"/>
          <p:cNvSpPr/>
          <p:nvPr/>
        </p:nvSpPr>
        <p:spPr>
          <a:xfrm>
            <a:off x="5334000" y="4495800"/>
            <a:ext cx="381000" cy="3810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304800" y="0"/>
            <a:ext cx="4953000" cy="1191768"/>
          </a:xfrm>
        </p:spPr>
        <p:txBody>
          <a:bodyPr/>
          <a:lstStyle/>
          <a:p>
            <a:pPr algn="ctr"/>
            <a:r>
              <a:rPr lang="en-US" dirty="0" smtClean="0"/>
              <a:t>Law of Demand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0" y="1295400"/>
            <a:ext cx="2667000" cy="1524000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en-US" sz="2600" dirty="0" smtClean="0">
                <a:solidFill>
                  <a:srgbClr val="0070C0"/>
                </a:solidFill>
              </a:rPr>
              <a:t>Inverse Relationships</a:t>
            </a:r>
          </a:p>
          <a:p>
            <a:pPr algn="ctr">
              <a:buFont typeface="Arial" pitchFamily="34" charset="0"/>
              <a:buChar char="•"/>
            </a:pPr>
            <a:r>
              <a:rPr lang="en-US" sz="2300" dirty="0" smtClean="0">
                <a:solidFill>
                  <a:srgbClr val="7030A0"/>
                </a:solidFill>
              </a:rPr>
              <a:t>Income Effect</a:t>
            </a:r>
          </a:p>
          <a:p>
            <a:pPr algn="ctr">
              <a:buFont typeface="Arial" pitchFamily="34" charset="0"/>
              <a:buChar char="•"/>
            </a:pPr>
            <a:r>
              <a:rPr lang="en-US" sz="2300" dirty="0" smtClean="0">
                <a:solidFill>
                  <a:srgbClr val="00B050"/>
                </a:solidFill>
              </a:rPr>
              <a:t>Substitution Effect</a:t>
            </a:r>
          </a:p>
          <a:p>
            <a:pPr algn="ctr">
              <a:buFont typeface="Arial" pitchFamily="34" charset="0"/>
              <a:buChar char="•"/>
            </a:pPr>
            <a:r>
              <a:rPr lang="en-US" sz="2300" dirty="0" smtClean="0">
                <a:solidFill>
                  <a:srgbClr val="D00000"/>
                </a:solidFill>
              </a:rPr>
              <a:t>Diminishing Marginal Utility </a:t>
            </a:r>
            <a:endParaRPr lang="en-US" sz="2300" dirty="0">
              <a:solidFill>
                <a:srgbClr val="D00000"/>
              </a:solidFill>
            </a:endParaRPr>
          </a:p>
        </p:txBody>
      </p:sp>
      <p:graphicFrame>
        <p:nvGraphicFramePr>
          <p:cNvPr id="4" name="Diagram 3"/>
          <p:cNvGraphicFramePr/>
          <p:nvPr/>
        </p:nvGraphicFramePr>
        <p:xfrm>
          <a:off x="4419600" y="533400"/>
          <a:ext cx="4572000" cy="32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Diagram 5"/>
          <p:cNvGraphicFramePr/>
          <p:nvPr/>
        </p:nvGraphicFramePr>
        <p:xfrm>
          <a:off x="4572000" y="3657600"/>
          <a:ext cx="4572000" cy="32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7" name="Minus 6"/>
          <p:cNvSpPr/>
          <p:nvPr/>
        </p:nvSpPr>
        <p:spPr>
          <a:xfrm>
            <a:off x="4648200" y="3429000"/>
            <a:ext cx="5029200" cy="53340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962400" y="3124200"/>
            <a:ext cx="11079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OR</a:t>
            </a:r>
            <a:endParaRPr lang="en-US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17410" name="Picture 2" descr="http://i.investopedia.com/inv/dictionary/terms/economics3.gif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0" y="3352800"/>
            <a:ext cx="2667000" cy="3505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Income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Purchasing Power</a:t>
            </a:r>
          </a:p>
          <a:p>
            <a:pPr lvl="1"/>
            <a:r>
              <a:rPr lang="en-US" dirty="0" smtClean="0"/>
              <a:t>Money, income, readily available to spend on goods and services</a:t>
            </a:r>
          </a:p>
          <a:p>
            <a:pPr lvl="3"/>
            <a:r>
              <a:rPr lang="en-US" dirty="0" smtClean="0"/>
              <a:t>Income – Taxes = Disposable Income</a:t>
            </a:r>
          </a:p>
          <a:p>
            <a:pPr lvl="3"/>
            <a:r>
              <a:rPr lang="en-US" dirty="0" smtClean="0"/>
              <a:t>Demands for goods: Up or Down?</a:t>
            </a:r>
          </a:p>
          <a:p>
            <a:r>
              <a:rPr lang="en-US" dirty="0" smtClean="0"/>
              <a:t>Income Effect</a:t>
            </a:r>
          </a:p>
          <a:p>
            <a:pPr lvl="1"/>
            <a:r>
              <a:rPr lang="en-US" dirty="0" smtClean="0"/>
              <a:t>          in consumer’s Purchasing Power</a:t>
            </a:r>
          </a:p>
          <a:p>
            <a:pPr lvl="3"/>
            <a:r>
              <a:rPr lang="en-US" dirty="0" smtClean="0"/>
              <a:t> Able, but willing?</a:t>
            </a:r>
            <a:endParaRPr lang="en-US" i="1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5715000" y="3048000"/>
            <a:ext cx="1828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5400000" flipH="1" flipV="1">
            <a:off x="6933406" y="2438400"/>
            <a:ext cx="1219994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10800000">
            <a:off x="3581400" y="1828800"/>
            <a:ext cx="3962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Isosceles Triangle 22"/>
          <p:cNvSpPr/>
          <p:nvPr/>
        </p:nvSpPr>
        <p:spPr>
          <a:xfrm>
            <a:off x="1295400" y="4038600"/>
            <a:ext cx="457200" cy="3810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434" name="Picture 2" descr="http://www.viralblog.com/wp-content/uploads/2011/03/apple-ipad-2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5105400"/>
            <a:ext cx="2298700" cy="1531231"/>
          </a:xfrm>
          <a:prstGeom prst="rect">
            <a:avLst/>
          </a:prstGeom>
          <a:noFill/>
        </p:spPr>
      </p:pic>
      <p:graphicFrame>
        <p:nvGraphicFramePr>
          <p:cNvPr id="26" name="Diagram 25"/>
          <p:cNvGraphicFramePr/>
          <p:nvPr/>
        </p:nvGraphicFramePr>
        <p:xfrm>
          <a:off x="2895600" y="5181600"/>
          <a:ext cx="2362200" cy="127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sz="4000" smtClean="0"/>
              <a:t>Substitution Effect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>
            <a:noAutofit/>
          </a:bodyPr>
          <a:lstStyle/>
          <a:p>
            <a:pPr lvl="1">
              <a:buFont typeface="Arial" pitchFamily="34" charset="0"/>
              <a:buChar char="•"/>
            </a:pPr>
            <a:r>
              <a:rPr lang="en-US" sz="1800" dirty="0" smtClean="0"/>
              <a:t>The tendency of consumers to substitute a similar, lower-priced  product for another product that is relatively more expensive.</a:t>
            </a:r>
            <a:endParaRPr lang="en-US" sz="1800" dirty="0"/>
          </a:p>
        </p:txBody>
      </p:sp>
      <p:pic>
        <p:nvPicPr>
          <p:cNvPr id="19458" name="Picture 2" descr="http://extension.oregonstate.edu/fcd/nutrition/ewfl/module3/images/generi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819400"/>
            <a:ext cx="2566321" cy="1905000"/>
          </a:xfrm>
          <a:prstGeom prst="rect">
            <a:avLst/>
          </a:prstGeom>
          <a:noFill/>
        </p:spPr>
      </p:pic>
      <p:pic>
        <p:nvPicPr>
          <p:cNvPr id="19460" name="Picture 4" descr="http://www.cheaplander.com/img/post/090706namebran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0382" y="4495800"/>
            <a:ext cx="2331118" cy="2362200"/>
          </a:xfrm>
          <a:prstGeom prst="rect">
            <a:avLst/>
          </a:prstGeom>
          <a:noFill/>
        </p:spPr>
      </p:pic>
      <p:pic>
        <p:nvPicPr>
          <p:cNvPr id="19462" name="Picture 6" descr="http://d3hqdt8j93rgvn.cloudfront.net/Image/MEDIUM_8a78c6e02140d9310121496908d70f6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5143500"/>
            <a:ext cx="1714500" cy="1714500"/>
          </a:xfrm>
          <a:prstGeom prst="rect">
            <a:avLst/>
          </a:prstGeom>
          <a:noFill/>
        </p:spPr>
      </p:pic>
      <p:pic>
        <p:nvPicPr>
          <p:cNvPr id="19464" name="Picture 8" descr="http://www.creativemag.com/images2003%5CnpCOCACOLAFRIDGEPACK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0" y="5257800"/>
            <a:ext cx="1905000" cy="1600200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3124200" y="2514600"/>
            <a:ext cx="50292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Brand v. Generic</a:t>
            </a:r>
            <a:endParaRPr lang="en-U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Diminishing Marginal Utility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marginal, or additional, utility of each unit consumed diminishes, or lessens, with each unit.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Read the Taco story underneath the definition on Page 54.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Have you ever encountered a similar situation?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Demand Schedule and Curve</a:t>
            </a:r>
            <a:endParaRPr lang="en-US" dirty="0"/>
          </a:p>
        </p:txBody>
      </p:sp>
      <p:pic>
        <p:nvPicPr>
          <p:cNvPr id="20484" name="Picture 4" descr="http://oak.cats.ohiou.edu/~paxton/103/Chapter%204%205ed_files/image0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2133600"/>
            <a:ext cx="3733800" cy="4191000"/>
          </a:xfrm>
          <a:prstGeom prst="rect">
            <a:avLst/>
          </a:prstGeom>
          <a:noFill/>
        </p:spPr>
      </p:pic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0" y="2133600"/>
          <a:ext cx="3886200" cy="4192270"/>
        </p:xfrm>
        <a:graphic>
          <a:graphicData uri="http://schemas.openxmlformats.org/drawingml/2006/table">
            <a:tbl>
              <a:tblPr/>
              <a:tblGrid>
                <a:gridCol w="1766455"/>
                <a:gridCol w="2119745"/>
              </a:tblGrid>
              <a:tr h="34925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ahoma"/>
                          <a:ea typeface="Times New Roman"/>
                        </a:rPr>
                        <a:t>Price of Pizza Slice</a:t>
                      </a:r>
                      <a:endParaRPr lang="en-US" sz="1600" dirty="0">
                        <a:latin typeface="Tahoma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ahoma"/>
                          <a:ea typeface="Times New Roman"/>
                        </a:rPr>
                        <a:t>Number of Pizza Slices Demanded</a:t>
                      </a:r>
                      <a:endParaRPr lang="en-US" sz="1600">
                        <a:latin typeface="Tahoma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31545" algn="dec"/>
                        </a:tabLst>
                      </a:pPr>
                      <a:r>
                        <a:rPr lang="en-US" sz="1600">
                          <a:latin typeface="Tahoma"/>
                          <a:ea typeface="Times New Roman"/>
                        </a:rPr>
                        <a:t>$  0.00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60145" algn="dec"/>
                        </a:tabLst>
                      </a:pPr>
                      <a:r>
                        <a:rPr lang="en-US" sz="1600">
                          <a:latin typeface="Tahoma"/>
                          <a:ea typeface="Times New Roman"/>
                        </a:rPr>
                        <a:t>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31545" algn="dec"/>
                        </a:tabLst>
                      </a:pPr>
                      <a:r>
                        <a:rPr lang="en-US" sz="1600">
                          <a:latin typeface="Tahoma"/>
                          <a:ea typeface="Times New Roman"/>
                        </a:rPr>
                        <a:t>0.25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60145" algn="dec"/>
                        </a:tabLst>
                      </a:pPr>
                      <a:r>
                        <a:rPr lang="en-US" sz="1600">
                          <a:latin typeface="Tahoma"/>
                          <a:ea typeface="Times New Roman"/>
                        </a:rPr>
                        <a:t>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31545" algn="dec"/>
                        </a:tabLst>
                      </a:pPr>
                      <a:r>
                        <a:rPr lang="en-US" sz="1600" dirty="0">
                          <a:latin typeface="Tahoma"/>
                          <a:ea typeface="Times New Roman"/>
                        </a:rPr>
                        <a:t>0.50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60145" algn="dec"/>
                        </a:tabLst>
                      </a:pPr>
                      <a:r>
                        <a:rPr lang="en-US" sz="1600">
                          <a:latin typeface="Tahoma"/>
                          <a:ea typeface="Times New Roman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31545" algn="dec"/>
                        </a:tabLst>
                      </a:pPr>
                      <a:r>
                        <a:rPr lang="en-US" sz="1600">
                          <a:latin typeface="Tahoma"/>
                          <a:ea typeface="Times New Roman"/>
                        </a:rPr>
                        <a:t>0.75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60145" algn="dec"/>
                        </a:tabLst>
                      </a:pPr>
                      <a:r>
                        <a:rPr lang="en-US" sz="1600">
                          <a:latin typeface="Tahoma"/>
                          <a:ea typeface="Times New Roman"/>
                        </a:rPr>
                        <a:t>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31545" algn="dec"/>
                        </a:tabLst>
                      </a:pPr>
                      <a:r>
                        <a:rPr lang="en-US" sz="1600">
                          <a:latin typeface="Tahoma"/>
                          <a:ea typeface="Times New Roman"/>
                        </a:rPr>
                        <a:t>1.00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60145" algn="dec"/>
                        </a:tabLst>
                      </a:pPr>
                      <a:r>
                        <a:rPr lang="en-US" sz="1600">
                          <a:latin typeface="Tahoma"/>
                          <a:ea typeface="Times New Roman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31545" algn="dec"/>
                        </a:tabLst>
                      </a:pPr>
                      <a:r>
                        <a:rPr lang="en-US" sz="1600">
                          <a:latin typeface="Tahoma"/>
                          <a:ea typeface="Times New Roman"/>
                        </a:rPr>
                        <a:t>1.25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60145" algn="dec"/>
                        </a:tabLst>
                      </a:pPr>
                      <a:r>
                        <a:rPr lang="en-US" sz="1600">
                          <a:latin typeface="Tahoma"/>
                          <a:ea typeface="Times New Roman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31545" algn="dec"/>
                        </a:tabLst>
                      </a:pPr>
                      <a:r>
                        <a:rPr lang="en-US" sz="1600">
                          <a:latin typeface="Tahoma"/>
                          <a:ea typeface="Times New Roman"/>
                        </a:rPr>
                        <a:t>1.50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60145" algn="dec"/>
                        </a:tabLst>
                      </a:pPr>
                      <a:r>
                        <a:rPr lang="en-US" sz="1600">
                          <a:latin typeface="Tahoma"/>
                          <a:ea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31545" algn="dec"/>
                        </a:tabLst>
                      </a:pPr>
                      <a:r>
                        <a:rPr lang="en-US" sz="1600">
                          <a:latin typeface="Tahoma"/>
                          <a:ea typeface="Times New Roman"/>
                        </a:rPr>
                        <a:t>1.75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60145" algn="dec"/>
                        </a:tabLst>
                      </a:pPr>
                      <a:r>
                        <a:rPr lang="en-US" sz="1600">
                          <a:latin typeface="Tahoma"/>
                          <a:ea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31545" algn="dec"/>
                        </a:tabLst>
                      </a:pPr>
                      <a:r>
                        <a:rPr lang="en-US" sz="1600">
                          <a:latin typeface="Tahoma"/>
                          <a:ea typeface="Times New Roman"/>
                        </a:rPr>
                        <a:t>2.00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60145" algn="dec"/>
                        </a:tabLst>
                      </a:pPr>
                      <a:r>
                        <a:rPr lang="en-US" sz="1600">
                          <a:latin typeface="Tahoma"/>
                          <a:ea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5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31545" algn="dec"/>
                        </a:tabLst>
                      </a:pPr>
                      <a:r>
                        <a:rPr lang="en-US" sz="1600">
                          <a:latin typeface="Tahoma"/>
                          <a:ea typeface="Times New Roman"/>
                        </a:rPr>
                        <a:t>2.25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60145" algn="dec"/>
                        </a:tabLst>
                      </a:pPr>
                      <a:r>
                        <a:rPr lang="en-US" sz="1600">
                          <a:latin typeface="Tahoma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31545" algn="dec"/>
                        </a:tabLst>
                      </a:pPr>
                      <a:r>
                        <a:rPr lang="en-US" sz="1600">
                          <a:latin typeface="Tahoma"/>
                          <a:ea typeface="Times New Roman"/>
                        </a:rPr>
                        <a:t>2.50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60145" algn="dec"/>
                        </a:tabLst>
                      </a:pPr>
                      <a:r>
                        <a:rPr lang="en-US" sz="1600" dirty="0">
                          <a:latin typeface="Tahoma"/>
                          <a:ea typeface="Times New Roman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603</TotalTime>
  <Words>376</Words>
  <Application>Microsoft Office PowerPoint</Application>
  <PresentationFormat>On-screen Show (4:3)</PresentationFormat>
  <Paragraphs>100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Opulent</vt:lpstr>
      <vt:lpstr>Chapter 3 Page 51</vt:lpstr>
      <vt:lpstr>Demand</vt:lpstr>
      <vt:lpstr>What does Demand Mean?</vt:lpstr>
      <vt:lpstr>Understanding the Term</vt:lpstr>
      <vt:lpstr>Law of Demand</vt:lpstr>
      <vt:lpstr>Income </vt:lpstr>
      <vt:lpstr>Substitution Effect</vt:lpstr>
      <vt:lpstr>Diminishing Marginal Utility</vt:lpstr>
      <vt:lpstr>Demand Schedule and Curve</vt:lpstr>
      <vt:lpstr>Homework</vt:lpstr>
    </vt:vector>
  </TitlesOfParts>
  <Company>Ulrich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Mike</dc:creator>
  <cp:lastModifiedBy>Mike</cp:lastModifiedBy>
  <cp:revision>29</cp:revision>
  <dcterms:created xsi:type="dcterms:W3CDTF">2011-03-06T19:04:37Z</dcterms:created>
  <dcterms:modified xsi:type="dcterms:W3CDTF">2011-03-07T19:44:01Z</dcterms:modified>
</cp:coreProperties>
</file>